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Sassoon Primary" panose="020B0503020103030203" pitchFamily="34" charset="77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968" y="168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A7920-98AD-4772-8C42-DB4C687445C9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A9F22-3D61-45C4-9EA6-C0AD9EAF0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8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Round the garden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Went the big bear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step, two steps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Lots of tickling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36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76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67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16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09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98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85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06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09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9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66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62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F2C784-EB10-7F42-A8EF-92A5F138748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87F11A-5579-5C43-851C-3D5F92C747F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D5EAC7-EA2F-9740-BC4D-83B096D94F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970588"/>
            <a:ext cx="83724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04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14242" r="3333" b="10606"/>
          <a:stretch/>
        </p:blipFill>
        <p:spPr>
          <a:xfrm>
            <a:off x="1366602" y="816429"/>
            <a:ext cx="6816040" cy="38018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20981" y="5197287"/>
            <a:ext cx="6307282" cy="1268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1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Timcheall</a:t>
            </a:r>
            <a:r>
              <a:rPr lang="en-GB" sz="21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a’ </a:t>
            </a:r>
            <a:r>
              <a:rPr lang="en-GB" sz="21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gharraidh</a:t>
            </a:r>
            <a:r>
              <a:rPr lang="en-GB" sz="21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1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chaidh</a:t>
            </a:r>
            <a:r>
              <a:rPr lang="en-GB" sz="21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GB" sz="21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mathan</a:t>
            </a:r>
            <a:r>
              <a:rPr lang="en-GB" sz="21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endParaRPr lang="en-GB" sz="21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1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Aon </a:t>
            </a:r>
            <a:r>
              <a:rPr lang="en-GB" sz="21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cheum</a:t>
            </a:r>
            <a:r>
              <a:rPr lang="en-GB" sz="21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1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dà</a:t>
            </a:r>
            <a:r>
              <a:rPr lang="en-GB" sz="21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cheum</a:t>
            </a:r>
            <a:r>
              <a:rPr lang="en-GB" sz="21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100" dirty="0" err="1">
                <a:latin typeface="Sassoon Primary" panose="020B0503020103030203" pitchFamily="34" charset="77"/>
              </a:rPr>
              <a:t>diogladh</a:t>
            </a:r>
            <a:r>
              <a:rPr lang="en-GB" sz="2100" dirty="0">
                <a:latin typeface="Sassoon Primary" panose="020B0503020103030203" pitchFamily="34" charset="77"/>
              </a:rPr>
              <a:t> </a:t>
            </a:r>
            <a:r>
              <a:rPr lang="en-GB" sz="2100" dirty="0" err="1">
                <a:latin typeface="Sassoon Primary" panose="020B0503020103030203" pitchFamily="34" charset="77"/>
              </a:rPr>
              <a:t>gu</a:t>
            </a:r>
            <a:r>
              <a:rPr lang="en-GB" sz="2100" dirty="0">
                <a:latin typeface="Sassoon Primary" panose="020B0503020103030203" pitchFamily="34" charset="77"/>
              </a:rPr>
              <a:t> </a:t>
            </a:r>
            <a:r>
              <a:rPr lang="en-GB" sz="2100" dirty="0" err="1">
                <a:latin typeface="Sassoon Primary" panose="020B0503020103030203" pitchFamily="34" charset="77"/>
              </a:rPr>
              <a:t>leòr</a:t>
            </a:r>
            <a:r>
              <a:rPr lang="en-GB" sz="2100" dirty="0">
                <a:latin typeface="Sassoon Primary" panose="020B0503020103030203" pitchFamily="34" charset="77"/>
              </a:rPr>
              <a:t>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21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Timcheall_a_Ghàrraidh">
            <a:hlinkClick r:id="" action="ppaction://media"/>
            <a:extLst>
              <a:ext uri="{FF2B5EF4-FFF2-40B4-BE49-F238E27FC236}">
                <a16:creationId xmlns:a16="http://schemas.microsoft.com/office/drawing/2014/main" id="{A2F273C7-D15E-48F4-A659-7D1FC3B651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71049" y="5035463"/>
            <a:ext cx="611593" cy="61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35</Words>
  <Application>Microsoft Macintosh PowerPoint</Application>
  <PresentationFormat>On-screen Show (4:3)</PresentationFormat>
  <Paragraphs>7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 Light</vt:lpstr>
      <vt:lpstr>Calibri</vt:lpstr>
      <vt:lpstr>Arial</vt:lpstr>
      <vt:lpstr>Sassoon Primary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23</cp:revision>
  <dcterms:created xsi:type="dcterms:W3CDTF">2019-02-05T10:41:58Z</dcterms:created>
  <dcterms:modified xsi:type="dcterms:W3CDTF">2020-01-15T11:05:52Z</dcterms:modified>
</cp:coreProperties>
</file>