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360" r:id="rId2"/>
    <p:sldId id="361" r:id="rId3"/>
    <p:sldId id="362" r:id="rId4"/>
    <p:sldId id="363" r:id="rId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assoon Primary" panose="020B0503020103030203" pitchFamily="34" charset="77"/>
      <p:regular r:id="rId11"/>
      <p:bold r:id="rId12"/>
    </p:embeddedFont>
    <p:embeddedFont>
      <p:font typeface="Wingdings 2" pitchFamily="2" charset="2"/>
      <p:regular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rlach" initials="T" lastIdx="1" clrIdx="0">
    <p:extLst>
      <p:ext uri="{19B8F6BF-5375-455C-9EA6-DF929625EA0E}">
        <p15:presenceInfo xmlns:p15="http://schemas.microsoft.com/office/powerpoint/2012/main" userId="Tearla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94"/>
  </p:normalViewPr>
  <p:slideViewPr>
    <p:cSldViewPr>
      <p:cViewPr varScale="1">
        <p:scale>
          <a:sx n="117" d="100"/>
          <a:sy n="117" d="100"/>
        </p:scale>
        <p:origin x="2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1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ED5DE7-DB01-48FC-A449-CA38FBA1B2D6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468007-AD0B-4F02-B569-1EA8E5BF5F5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cold</a:t>
            </a:r>
            <a:r>
              <a:rPr lang="en-US" baseline="0" dirty="0"/>
              <a:t> today.</a:t>
            </a:r>
          </a:p>
          <a:p>
            <a:r>
              <a:rPr lang="en-US" baseline="0" dirty="0"/>
              <a:t>It is cold today.</a:t>
            </a:r>
          </a:p>
          <a:p>
            <a:r>
              <a:rPr lang="en-US" baseline="0" dirty="0"/>
              <a:t>It is cold, oh it is cold</a:t>
            </a:r>
          </a:p>
          <a:p>
            <a:r>
              <a:rPr lang="en-US" baseline="0" dirty="0"/>
              <a:t>Oh it is cold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is lovely today.</a:t>
            </a:r>
          </a:p>
          <a:p>
            <a:r>
              <a:rPr lang="en-US" baseline="0" dirty="0"/>
              <a:t>It is lovely today.</a:t>
            </a:r>
          </a:p>
          <a:p>
            <a:r>
              <a:rPr lang="en-US" baseline="0" dirty="0"/>
              <a:t>It is lovely,</a:t>
            </a:r>
          </a:p>
          <a:p>
            <a:r>
              <a:rPr lang="en-US" baseline="0" dirty="0"/>
              <a:t>It is lovely</a:t>
            </a:r>
          </a:p>
          <a:p>
            <a:r>
              <a:rPr lang="en-US" baseline="0" dirty="0"/>
              <a:t>It is lovely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2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wet</a:t>
            </a:r>
            <a:r>
              <a:rPr lang="en-US" baseline="0" dirty="0"/>
              <a:t> today.</a:t>
            </a:r>
          </a:p>
          <a:p>
            <a:r>
              <a:rPr lang="en-US" baseline="0" dirty="0"/>
              <a:t>It is wet today.</a:t>
            </a:r>
          </a:p>
          <a:p>
            <a:r>
              <a:rPr lang="en-US" baseline="0" dirty="0"/>
              <a:t>It is wet</a:t>
            </a:r>
          </a:p>
          <a:p>
            <a:r>
              <a:rPr lang="en-US" baseline="0" dirty="0"/>
              <a:t>Oh it is wet</a:t>
            </a:r>
          </a:p>
          <a:p>
            <a:r>
              <a:rPr lang="en-US" baseline="0" dirty="0"/>
              <a:t>Oh it is wet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cloudy</a:t>
            </a:r>
            <a:r>
              <a:rPr lang="en-US" baseline="0" dirty="0"/>
              <a:t> today.</a:t>
            </a:r>
          </a:p>
          <a:p>
            <a:r>
              <a:rPr lang="en-US" baseline="0" dirty="0"/>
              <a:t>It is cloudy today.</a:t>
            </a:r>
          </a:p>
          <a:p>
            <a:r>
              <a:rPr lang="en-US" baseline="0" dirty="0"/>
              <a:t>It is cloudy,</a:t>
            </a:r>
          </a:p>
          <a:p>
            <a:r>
              <a:rPr lang="en-US" baseline="0" dirty="0"/>
              <a:t>It is cloudy,</a:t>
            </a:r>
          </a:p>
          <a:p>
            <a:r>
              <a:rPr lang="en-US" baseline="0" dirty="0"/>
              <a:t>It is cloudy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297560-82ED-4323-AA34-2A7709405DD9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2E45E7-30A7-4E72-964E-4B38CEDCAC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7914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40896-C7FC-4A34-A33B-36EB4EC577DB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986507-DCC7-4F2E-9D10-66E1CE1156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316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172E72-EA23-4186-A92A-B7D7E6AED69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096A7D-1151-4BCE-812C-BF0DB8CE5128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3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B50C5D-A4F5-465C-88B5-841B858F8D7E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8EEEDF-D589-4751-9D0D-6ABDE51B13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219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8D2411-FD77-4F0A-A761-2B90673E2382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A315DD-309E-4EF1-8AAB-16C0FD3844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65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5FCC3A-BAEB-48DE-BB0B-F083ADBA0491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D784F2-C9AF-497E-B070-A80C8CF2C3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78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C9076B-7C81-445F-9905-E85A40DAE20E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1A8F7-1636-4FC6-AF30-971395150D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72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F3AA0-B3A8-4A13-AC59-FDC51ECDF44E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FF63DF-4A82-474F-A425-069368B1F1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11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083F09-9FB4-4CC9-AC47-DC252252FABB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739633-CD96-4AB3-9523-34B2D766A0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038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E8DF5-A471-40E2-BEC4-13B53E0538F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9DA05B-6AEB-4DB0-88CD-0386BA648F57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1E04DD-69A0-418A-ABF2-0F137E8E0E5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41BCF9-D2B2-4BEA-AB7F-5EB381CA7023}" type="datetime1">
              <a:rPr lang="en-US" altLang="en-US"/>
              <a:pPr/>
              <a:t>1/15/20</a:t>
            </a:fld>
            <a:endParaRPr lang="en-GB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0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B4F109-5E33-F548-9907-2F6ED982DC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DEE73D-3BFB-6840-88A6-2C06886759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FB44D-3B78-564D-B78A-47FB0BB327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230974"/>
            <a:ext cx="4893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600" dirty="0">
                <a:latin typeface="Sassoon Primary" panose="020B0503020103030203" pitchFamily="34" charset="77"/>
              </a:rPr>
              <a:t>O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3600" dirty="0">
                <a:latin typeface="Sassoon Primary" panose="020B0503020103030203" pitchFamily="34" charset="77"/>
              </a:rPr>
              <a:t>O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fuar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4" name="Tha i fuar andiug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1536" y="6047049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AFF71-F93A-E241-B12E-8DE092F06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881" y="435040"/>
            <a:ext cx="2299455" cy="55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ian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36" y="789504"/>
            <a:ext cx="2354653" cy="4978253"/>
          </a:xfrm>
          <a:prstGeom prst="rect">
            <a:avLst/>
          </a:prstGeom>
        </p:spPr>
      </p:pic>
      <p:pic>
        <p:nvPicPr>
          <p:cNvPr id="9" name="Picture 8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27" y="3874062"/>
            <a:ext cx="338666" cy="327186"/>
          </a:xfrm>
          <a:prstGeom prst="rect">
            <a:avLst/>
          </a:prstGeom>
        </p:spPr>
      </p:pic>
      <p:pic>
        <p:nvPicPr>
          <p:cNvPr id="21" name="Picture 20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55" y="3955858"/>
            <a:ext cx="338666" cy="327186"/>
          </a:xfrm>
          <a:prstGeom prst="rect">
            <a:avLst/>
          </a:prstGeom>
        </p:spPr>
      </p:pic>
      <p:pic>
        <p:nvPicPr>
          <p:cNvPr id="24" name="Picture 23" descr="flow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47" y="3523998"/>
            <a:ext cx="486832" cy="470330"/>
          </a:xfrm>
          <a:prstGeom prst="rect">
            <a:avLst/>
          </a:prstGeom>
        </p:spPr>
      </p:pic>
      <p:pic>
        <p:nvPicPr>
          <p:cNvPr id="25" name="Picture 24" descr="flow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5362483"/>
            <a:ext cx="486832" cy="470330"/>
          </a:xfrm>
          <a:prstGeom prst="rect">
            <a:avLst/>
          </a:prstGeom>
        </p:spPr>
      </p:pic>
      <p:pic>
        <p:nvPicPr>
          <p:cNvPr id="26" name="Picture 25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2" y="5526076"/>
            <a:ext cx="338666" cy="327186"/>
          </a:xfrm>
          <a:prstGeom prst="rect">
            <a:avLst/>
          </a:prstGeom>
        </p:spPr>
      </p:pic>
      <p:pic>
        <p:nvPicPr>
          <p:cNvPr id="27" name="Picture 26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2" y="5220167"/>
            <a:ext cx="338666" cy="327186"/>
          </a:xfrm>
          <a:prstGeom prst="rect">
            <a:avLst/>
          </a:prstGeom>
        </p:spPr>
      </p:pic>
      <p:pic>
        <p:nvPicPr>
          <p:cNvPr id="28" name="Picture 27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22" y="5604164"/>
            <a:ext cx="338666" cy="327186"/>
          </a:xfrm>
          <a:prstGeom prst="rect">
            <a:avLst/>
          </a:prstGeom>
        </p:spPr>
      </p:pic>
      <p:pic>
        <p:nvPicPr>
          <p:cNvPr id="29" name="Picture 28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8" y="4221088"/>
            <a:ext cx="338666" cy="327186"/>
          </a:xfrm>
          <a:prstGeom prst="rect">
            <a:avLst/>
          </a:prstGeom>
        </p:spPr>
      </p:pic>
      <p:pic>
        <p:nvPicPr>
          <p:cNvPr id="30" name="Picture 29" descr="flow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73" y="3881539"/>
            <a:ext cx="338666" cy="3271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502" y="3206174"/>
            <a:ext cx="534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brèagha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86" y="188640"/>
            <a:ext cx="4099954" cy="7788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724" y="3212976"/>
            <a:ext cx="4804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600" dirty="0">
                <a:latin typeface="Sassoon Primary" panose="020B0503020103030203" pitchFamily="34" charset="77"/>
              </a:rPr>
              <a:t>O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3600" dirty="0">
                <a:latin typeface="Sassoon Primary" panose="020B0503020103030203" pitchFamily="34" charset="77"/>
              </a:rPr>
              <a:t>O </a:t>
            </a:r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fliuch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C538EE-2969-2441-8191-468B5111A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060848"/>
            <a:ext cx="124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521729"/>
            <a:ext cx="6829662" cy="5160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928" y="3230974"/>
            <a:ext cx="534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, 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,</a:t>
            </a:r>
          </a:p>
          <a:p>
            <a:r>
              <a:rPr lang="en-GB" sz="3600" dirty="0" err="1">
                <a:latin typeface="Sassoon Primary" panose="020B0503020103030203" pitchFamily="34" charset="77"/>
              </a:rPr>
              <a:t>Tha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i</a:t>
            </a:r>
            <a:r>
              <a:rPr lang="en-GB" sz="3600" dirty="0">
                <a:latin typeface="Sassoon Primary" panose="020B0503020103030203" pitchFamily="34" charset="77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</a:rPr>
              <a:t>sgòthach</a:t>
            </a:r>
            <a:r>
              <a:rPr lang="en-GB" sz="3600" dirty="0">
                <a:latin typeface="Sassoon Primary" panose="020B0503020103030203" pitchFamily="34" charset="77"/>
              </a:rPr>
              <a:t> an-</a:t>
            </a:r>
            <a:r>
              <a:rPr lang="en-GB" sz="3600" dirty="0" err="1">
                <a:latin typeface="Sassoon Primary" panose="020B0503020103030203" pitchFamily="34" charset="77"/>
              </a:rPr>
              <a:t>diugh</a:t>
            </a:r>
            <a:r>
              <a:rPr lang="en-GB" sz="36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005AF-ADE6-864D-8D2D-8C6265E73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142098"/>
            <a:ext cx="1331967" cy="39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3704</TotalTime>
  <Words>192</Words>
  <Application>Microsoft Macintosh PowerPoint</Application>
  <PresentationFormat>On-screen Show (4:3)</PresentationFormat>
  <Paragraphs>43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 2</vt:lpstr>
      <vt:lpstr>Arial</vt:lpstr>
      <vt:lpstr>Wingdings</vt:lpstr>
      <vt:lpstr>Sassoon Primary</vt:lpstr>
      <vt:lpstr>Calibri</vt:lpstr>
      <vt:lpstr>Civic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Mairi Kidd</dc:creator>
  <cp:lastModifiedBy>Anne McCormack</cp:lastModifiedBy>
  <cp:revision>236</cp:revision>
  <dcterms:created xsi:type="dcterms:W3CDTF">2009-11-04T10:59:54Z</dcterms:created>
  <dcterms:modified xsi:type="dcterms:W3CDTF">2020-01-15T14:59:29Z</dcterms:modified>
</cp:coreProperties>
</file>