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is coming, he is coming, Santa Claus so big. He is coming, coming tonight, big Santa Claus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 He will have a red coat on, a red coat, a red coat A red coat, and a red nose A red coat on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has white whiskers, white whiskers, white whiskers White whiskers and long whiskers Santa has long whiskers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will have a big bag, a big bag, a big bag A big bag with good things Santa will have a big bag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What will be in the big bag?What will be in the big bag?Santa’s big bag?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Presents, sweeties and lots of toys in the bag Lots of presents and toys Lots of toys in the bag.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7D6B098-A8D2-4524-80F7-06B2D894C8AE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5C8FE6A-16A9-4BE8-9119-46E36085222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50604CB-70FF-42B7-B4FA-6FF31C0F8BC2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98090FB-1343-452F-886C-1CF25605083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AFB4CB4-3308-441C-B154-D6299F6E966C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27F08CE-165B-4A9C-AC0D-B38FC6F8204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B0C9491-B763-4C03-9A23-DF87E3A05275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021CA8A-FF8A-4A15-B6C6-BF895356082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8E098A0-A391-46A2-A90F-82AFBBAF3587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C16A1DB-F728-45A0-B944-7EFFEB01551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1A686B2-779E-4D2D-9509-CE9B99ADAF64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98E2B55-4115-4487-BCFE-6E1779C18F4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D9D7043-8712-4847-845C-F78FE22FF52C}" type="datetime1"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2F091E7-E721-4D1F-B3D2-6947C1AD54D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AA2CE62-AA06-4EA0-95AD-39A1ABBF2850}" type="datetime1">
              <a:t>1/28/20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66C5F71-9D20-41C5-A353-7EB4F84B4D9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62961A1-0918-445C-83BF-6110F737B917}" type="datetime1">
              <a:t>1/28/20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7351EA4-46DB-43DF-9337-1C2C16C6BB5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4E283B6-A1D7-4B05-9429-EC1CA98DABF8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6CFF347-27B0-4608-AE26-37F6459C476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274B7C5-4F7C-43AB-8394-864F0341A1D0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D26420A-4635-46AA-82D4-3A1521C137C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14BB58-1FA5-9641-92C6-149FD1D7CF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F4FD5-6276-F643-9EBC-8EC6BC81478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61B47-F174-A74D-A449-4E1DFC1620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3200"/>
            <a:ext cx="4672949" cy="253761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e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tighinn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,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e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tighinn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Santa Claus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mòr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. X3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e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tighinn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,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tighinn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a-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nochd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,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Santa Claus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mòr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2775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BE86-DF1D-A04D-9B4F-B06C00111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57" y="1034143"/>
            <a:ext cx="2826800" cy="4789714"/>
          </a:xfrm>
          <a:prstGeom prst="rect">
            <a:avLst/>
          </a:prstGeom>
        </p:spPr>
      </p:pic>
      <p:pic>
        <p:nvPicPr>
          <p:cNvPr id="3" name="Online Media 2" descr="tha-e-a-tighninn.mp3">
            <a:hlinkClick r:id="" action="ppaction://media"/>
            <a:extLst>
              <a:ext uri="{FF2B5EF4-FFF2-40B4-BE49-F238E27FC236}">
                <a16:creationId xmlns:a16="http://schemas.microsoft.com/office/drawing/2014/main" id="{AE414486-F96C-364A-BEC3-0B908906E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667000"/>
            <a:ext cx="4648200" cy="1051085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Bidh còta dearg, còta dearg, còta dearg air x3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Còta dearg, is sròn dearg, còta dearg air.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DDBE8-4804-9A41-82EE-3ABCD503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7" y="1034143"/>
            <a:ext cx="2826800" cy="4789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667000"/>
            <a:ext cx="5266150" cy="1861207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Feusag gheal, feusag gheal, feusag gheal aig Santa x3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Feusag gheal is feusag fhad’,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Tha feusag fhad aig Santa.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825F4-7897-CA40-96D3-E78DE6AC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7" y="1034143"/>
            <a:ext cx="2826800" cy="4789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667000"/>
            <a:ext cx="4368148" cy="1051085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Bidh baga mòr, baga mòr, baga mòr aig Santa x3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Baga mòr le rudan math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Baga mòr aig Santa.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F6AB0-74FD-1742-A1D0-682310A8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7" y="1034143"/>
            <a:ext cx="2826800" cy="4789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596749" cy="1043884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Dè bhios ann, dè bhios ann dè bhios ann am baga? x3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Dè bhios ann am baga mòr,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Am baga mòr aig Santa?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DF686-3612-2448-A619-641071FC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7" y="1034143"/>
            <a:ext cx="2826800" cy="4789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590800"/>
            <a:ext cx="4945389" cy="267853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Preusantan, suiteis agus toidhs gu leòr na bhaga x3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Preusantan ‘s toidhs gu leòr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Toidhs gu leòr na bhaga.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D5863-F814-B342-9838-DEE580CB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7" y="1034143"/>
            <a:ext cx="2826800" cy="4789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On-screen Show (4:3)</PresentationFormat>
  <Paragraphs>12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Sassoon Primary</vt:lpstr>
      <vt:lpstr>Calibri Light</vt:lpstr>
      <vt:lpstr>Calibri</vt:lpstr>
      <vt:lpstr>Office Theme</vt:lpstr>
      <vt:lpstr>Tha e tighinn, tha e tighinn Santa Claus cho mòr. X3 Tha e tighinn, tighinn a-nochd, Santa Claus cho mòr. </vt:lpstr>
      <vt:lpstr>Bidh còta dearg, còta dearg, còta dearg air x3  Còta dearg, is sròn dearg, còta dearg air. </vt:lpstr>
      <vt:lpstr>Feusag gheal, feusag gheal, feusag gheal aig Santa x3  Feusag gheal is feusag fhad’,  Tha feusag fhad aig Santa. </vt:lpstr>
      <vt:lpstr>Bidh baga mòr, baga mòr, baga mòr aig Santa x3  Baga mòr le rudan math  Baga mòr aig Santa. </vt:lpstr>
      <vt:lpstr>Dè bhios ann, dè bhios ann dè bhios ann am baga? x3  Dè bhios ann am baga mòr,  Am baga mòr aig Santa? </vt:lpstr>
      <vt:lpstr>Preusantan, suiteis agus toidhs gu leòr na bhaga x3  Preusantan ‘s toidhs gu leòr  Toidhs gu leòr na bhaga.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3</cp:revision>
  <dcterms:created xsi:type="dcterms:W3CDTF">2019-11-20T07:04:24Z</dcterms:created>
  <dcterms:modified xsi:type="dcterms:W3CDTF">2020-01-28T13:16:11Z</dcterms:modified>
</cp:coreProperties>
</file>