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57" r:id="rId2"/>
    <p:sldId id="264" r:id="rId3"/>
    <p:sldId id="265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Sassoon Primary" panose="020B0503020103030203" pitchFamily="34" charset="77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7920-98AD-4772-8C42-DB4C687445C9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9F22-3D61-45C4-9EA6-C0AD9EAF0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Donald is in (the circle) X3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o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Donald is in (the circle)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0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Donald wants a wife…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4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wife wants children…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1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children want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nurse…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92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nurse wants a dog…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2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dog wants a bone…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85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didn’t break the bone…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6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0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2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0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9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6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4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8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3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9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89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58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D5857F-3409-BB41-A638-5673A34E5B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271BA0-07CA-DD4E-8D25-B5352AFD54A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41DBE-C56A-D54D-949A-0670B5913D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970588"/>
            <a:ext cx="83724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14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54333" y="1878451"/>
            <a:ext cx="4572000" cy="1886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Dòmhnall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staigh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Dòmhnall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staigh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Hi-o-’s-ho-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rin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Dòmhnall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mòr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a-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staigh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AF3D9-2D7E-C546-B35D-0F6DCEDB5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176" y="1099457"/>
            <a:ext cx="1693357" cy="4506685"/>
          </a:xfrm>
          <a:prstGeom prst="rect">
            <a:avLst/>
          </a:prstGeom>
        </p:spPr>
      </p:pic>
      <p:pic>
        <p:nvPicPr>
          <p:cNvPr id="5" name="Tha Domhnall mòr a-staigh">
            <a:hlinkClick r:id="" action="ppaction://media"/>
            <a:extLst>
              <a:ext uri="{FF2B5EF4-FFF2-40B4-BE49-F238E27FC236}">
                <a16:creationId xmlns:a16="http://schemas.microsoft.com/office/drawing/2014/main" id="{A12812C6-3508-4E86-9844-FEEE87254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53796" y="6052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17025500">
            <a:off x="4934942" y="1405691"/>
            <a:ext cx="2734287" cy="1828707"/>
          </a:xfrm>
          <a:prstGeom prst="cloudCallout">
            <a:avLst>
              <a:gd name="adj1" fmla="val -5038"/>
              <a:gd name="adj2" fmla="val -1625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/>
          <p:cNvSpPr/>
          <p:nvPr/>
        </p:nvSpPr>
        <p:spPr>
          <a:xfrm>
            <a:off x="3865418" y="3589649"/>
            <a:ext cx="5212178" cy="188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Dòmhnall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bean,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Dòmhnall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bean,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Hi-o-’s-ho-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rin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Dòmhnall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bean.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E97B5-423F-2646-9669-895663943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76" y="1099457"/>
            <a:ext cx="1693357" cy="4506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AF241C-CD66-AB46-8D00-4EF5BC345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370" y="1328565"/>
            <a:ext cx="633429" cy="18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17025500">
            <a:off x="4949738" y="1329989"/>
            <a:ext cx="2445455" cy="2268795"/>
          </a:xfrm>
          <a:prstGeom prst="cloudCallout">
            <a:avLst>
              <a:gd name="adj1" fmla="val -5038"/>
              <a:gd name="adj2" fmla="val -1625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/>
          <p:cNvSpPr/>
          <p:nvPr/>
        </p:nvSpPr>
        <p:spPr>
          <a:xfrm>
            <a:off x="4254208" y="3737322"/>
            <a:ext cx="4572000" cy="1886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bhean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clann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bhean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clann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Hi-o-’s-ho-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rin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bhean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clann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3E851-008C-EF42-BEA0-58353BE8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85" y="1186543"/>
            <a:ext cx="1576379" cy="46595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58CAD6-EDB4-3248-962A-E6FC0B2E3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484" y="1661272"/>
            <a:ext cx="1055425" cy="1767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08EC1F-1776-3D41-B35B-2E611A8AC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909" y="1549986"/>
            <a:ext cx="90745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8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rot="17025500">
            <a:off x="5068028" y="1256861"/>
            <a:ext cx="2389239" cy="1996219"/>
          </a:xfrm>
          <a:prstGeom prst="cloudCallout">
            <a:avLst>
              <a:gd name="adj1" fmla="val -47026"/>
              <a:gd name="adj2" fmla="val -1628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/>
          <p:cNvSpPr/>
          <p:nvPr/>
        </p:nvSpPr>
        <p:spPr>
          <a:xfrm>
            <a:off x="4493123" y="3723859"/>
            <a:ext cx="4572000" cy="1886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chlann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nurs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chlann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nurs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Hi-o-’s-ho-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rin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a’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chlann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nurs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58C72-00F2-C144-B07C-2ED8F958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81" y="2832424"/>
            <a:ext cx="3695066" cy="2884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E446AC-80B6-384D-9EE1-AF8F97D1A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264" y="1247791"/>
            <a:ext cx="786016" cy="19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1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rot="17025500">
            <a:off x="4991867" y="1235259"/>
            <a:ext cx="2321314" cy="2186624"/>
          </a:xfrm>
          <a:prstGeom prst="cloudCallout">
            <a:avLst>
              <a:gd name="adj1" fmla="val -24181"/>
              <a:gd name="adj2" fmla="val -1518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/>
          <p:cNvSpPr/>
          <p:nvPr/>
        </p:nvSpPr>
        <p:spPr>
          <a:xfrm>
            <a:off x="4221957" y="3874900"/>
            <a:ext cx="4572000" cy="1886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nurs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nurs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Hi-o-’s-ho-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rin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nurs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FE1E0-DF54-474C-AF77-1828A933E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9" y="1306286"/>
            <a:ext cx="1832042" cy="4454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22E769-3FD0-B340-BDE2-2E1619D31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634" y="1468373"/>
            <a:ext cx="2021780" cy="17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1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rot="17025500">
            <a:off x="4980097" y="1409199"/>
            <a:ext cx="2176119" cy="1592580"/>
          </a:xfrm>
          <a:prstGeom prst="cloudCallout">
            <a:avLst>
              <a:gd name="adj1" fmla="val -41743"/>
              <a:gd name="adj2" fmla="val -2206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>
          <a:xfrm>
            <a:off x="5484781" y="1442771"/>
            <a:ext cx="1166752" cy="13912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2156" y="3317519"/>
            <a:ext cx="4572000" cy="1886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cnàimh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cnàimh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Hi-o-’s-ho-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rin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cù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ag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iarraidh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cnàimh</a:t>
            </a:r>
            <a:endParaRPr lang="en-GB" sz="24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7BF5C-820B-A843-83D9-E42118CEE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44" y="2711428"/>
            <a:ext cx="2929074" cy="249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18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7"/>
          <a:stretch/>
        </p:blipFill>
        <p:spPr>
          <a:xfrm>
            <a:off x="497032" y="1500350"/>
            <a:ext cx="3285260" cy="39173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4968" y="2655295"/>
            <a:ext cx="4572000" cy="1886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bhris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cnàimh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bhris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cnàimh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Hi-o-’s-ho-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rin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-o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Cha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bhris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sinn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cnàimh</a:t>
            </a:r>
            <a:r>
              <a:rPr lang="en-GB" sz="24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09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</TotalTime>
  <Words>208</Words>
  <Application>Microsoft Macintosh PowerPoint</Application>
  <PresentationFormat>On-screen Show (4:3)</PresentationFormat>
  <Paragraphs>44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 Light</vt:lpstr>
      <vt:lpstr>Calibri</vt:lpstr>
      <vt:lpstr>Arial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40</cp:revision>
  <dcterms:created xsi:type="dcterms:W3CDTF">2019-02-05T10:41:58Z</dcterms:created>
  <dcterms:modified xsi:type="dcterms:W3CDTF">2020-01-15T11:40:21Z</dcterms:modified>
</cp:coreProperties>
</file>