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56" r:id="rId2"/>
    <p:sldId id="259" r:id="rId3"/>
    <p:sldId id="260" r:id="rId4"/>
    <p:sldId id="262" r:id="rId5"/>
    <p:sldId id="263" r:id="rId6"/>
    <p:sldId id="265" r:id="rId7"/>
    <p:sldId id="266" r:id="rId8"/>
    <p:sldId id="268" r:id="rId9"/>
    <p:sldId id="269" r:id="rId10"/>
    <p:sldId id="271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Sassoon Primary" panose="020B0503020103030203" pitchFamily="34" charset="77"/>
      <p:regular r:id="rId19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84" autoAdjust="0"/>
    <p:restoredTop sz="94694"/>
  </p:normalViewPr>
  <p:slideViewPr>
    <p:cSldViewPr snapToGrid="0">
      <p:cViewPr varScale="1">
        <p:scale>
          <a:sx n="125" d="100"/>
          <a:sy n="125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8DC09-B74E-4D96-8D86-733B42CBA799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A05FD-C6F5-454F-B8DA-07B2743790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1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Calum is 1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29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many candles on the cake? 1,2,3,4,5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75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many candles on the cake?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63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Mairi</a:t>
            </a:r>
            <a:r>
              <a:rPr lang="en-GB" dirty="0"/>
              <a:t> is 2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063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many candles on the cake? 1,2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143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Iain is 3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660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many candles on the cake? 1,2,3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747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Eilidh</a:t>
            </a:r>
            <a:r>
              <a:rPr lang="en-GB" dirty="0"/>
              <a:t> is 4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329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many candles on the cake? 1,2,3,4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331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Thomas is 5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14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58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47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61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36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6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22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25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76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31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31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09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D95C6E-E613-5F4B-9DE9-44D236BAEE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39DC9-8E48-A04B-95FD-9657FB36B5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3F2C2-E659-0C4E-ACC0-9B9BA7FC72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emf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emf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emf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em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em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emf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emf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emf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C902B7-0298-184B-92CB-B37B1AFC5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5800">
            <a:off x="4926322" y="3063068"/>
            <a:ext cx="1874564" cy="25361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882" y="1440476"/>
            <a:ext cx="843980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Calum 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aon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an-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diugh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63E39C-6787-C74E-B006-F8DECD33476C}"/>
              </a:ext>
            </a:extLst>
          </p:cNvPr>
          <p:cNvSpPr/>
          <p:nvPr/>
        </p:nvSpPr>
        <p:spPr>
          <a:xfrm>
            <a:off x="2753710" y="5423338"/>
            <a:ext cx="3899338" cy="159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54F23-E5F2-794B-A68E-D6718FD84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340" y="-1113653"/>
            <a:ext cx="5647340" cy="2151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D47AC-06EA-894C-A7C9-C791613C7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34" y="-1113653"/>
            <a:ext cx="5647340" cy="2151368"/>
          </a:xfrm>
          <a:prstGeom prst="rect">
            <a:avLst/>
          </a:prstGeom>
        </p:spPr>
      </p:pic>
      <p:pic>
        <p:nvPicPr>
          <p:cNvPr id="2" name="Online Media 1" descr="91.wav">
            <a:hlinkClick r:id="" action="ppaction://media"/>
            <a:extLst>
              <a:ext uri="{FF2B5EF4-FFF2-40B4-BE49-F238E27FC236}">
                <a16:creationId xmlns:a16="http://schemas.microsoft.com/office/drawing/2014/main" id="{58F912E3-4B4F-0945-AA29-9BFE936BE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1314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0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756F93-CA72-9847-A3B3-8ADFA9FD7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8347">
            <a:off x="4727809" y="2598023"/>
            <a:ext cx="2807106" cy="29862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1BC1CA-47A4-CE41-B078-F7D1E25E725D}"/>
              </a:ext>
            </a:extLst>
          </p:cNvPr>
          <p:cNvSpPr/>
          <p:nvPr/>
        </p:nvSpPr>
        <p:spPr>
          <a:xfrm>
            <a:off x="2753710" y="5423338"/>
            <a:ext cx="3899338" cy="159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A9C660-92E2-0A47-8F36-0C7A141E8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340" y="-1113653"/>
            <a:ext cx="5647340" cy="2151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1A1E2-460B-E64B-A447-87B3FC604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34" y="-1113653"/>
            <a:ext cx="5647340" cy="21513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1BF2EA-3B1A-9346-B053-624832E91E62}"/>
              </a:ext>
            </a:extLst>
          </p:cNvPr>
          <p:cNvSpPr/>
          <p:nvPr/>
        </p:nvSpPr>
        <p:spPr>
          <a:xfrm>
            <a:off x="388882" y="1440476"/>
            <a:ext cx="84398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latin typeface="Sassoon Primary" panose="020B0503020103030203" pitchFamily="34" charset="77"/>
              </a:rPr>
              <a:t>Cia </a:t>
            </a:r>
            <a:r>
              <a:rPr lang="en-GB" sz="4400" dirty="0" err="1">
                <a:latin typeface="Sassoon Primary" panose="020B0503020103030203" pitchFamily="34" charset="77"/>
              </a:rPr>
              <a:t>mheud</a:t>
            </a:r>
            <a:r>
              <a:rPr lang="en-GB" sz="4400" dirty="0">
                <a:latin typeface="Sassoon Primary" panose="020B0503020103030203" pitchFamily="34" charset="77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</a:rPr>
              <a:t>coinneal</a:t>
            </a:r>
            <a:r>
              <a:rPr lang="en-GB" sz="4400" dirty="0">
                <a:latin typeface="Sassoon Primary" panose="020B0503020103030203" pitchFamily="34" charset="77"/>
              </a:rPr>
              <a:t> air a’ </a:t>
            </a:r>
            <a:r>
              <a:rPr lang="en-GB" sz="4400" dirty="0" err="1">
                <a:latin typeface="Sassoon Primary" panose="020B0503020103030203" pitchFamily="34" charset="77"/>
              </a:rPr>
              <a:t>chèic</a:t>
            </a:r>
            <a:r>
              <a:rPr lang="en-GB" sz="44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74BB7A-6D42-C74E-A17F-2CC8D9588779}"/>
              </a:ext>
            </a:extLst>
          </p:cNvPr>
          <p:cNvSpPr/>
          <p:nvPr/>
        </p:nvSpPr>
        <p:spPr>
          <a:xfrm>
            <a:off x="525515" y="5620050"/>
            <a:ext cx="8439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Sassoon Primary" panose="020B0503020103030203" pitchFamily="34" charset="77"/>
              </a:rPr>
              <a:t>Aon, </a:t>
            </a:r>
            <a:r>
              <a:rPr lang="en-GB" sz="2800" dirty="0" err="1">
                <a:latin typeface="Sassoon Primary" panose="020B0503020103030203" pitchFamily="34" charset="77"/>
              </a:rPr>
              <a:t>dhà</a:t>
            </a:r>
            <a:r>
              <a:rPr lang="en-GB" sz="2800" dirty="0">
                <a:latin typeface="Sassoon Primary" panose="020B0503020103030203" pitchFamily="34" charset="77"/>
              </a:rPr>
              <a:t>, </a:t>
            </a:r>
            <a:r>
              <a:rPr lang="en-GB" sz="2800" dirty="0" err="1">
                <a:latin typeface="Sassoon Primary" panose="020B0503020103030203" pitchFamily="34" charset="77"/>
              </a:rPr>
              <a:t>trì</a:t>
            </a:r>
            <a:r>
              <a:rPr lang="en-GB" sz="2800" dirty="0">
                <a:latin typeface="Sassoon Primary" panose="020B0503020103030203" pitchFamily="34" charset="77"/>
              </a:rPr>
              <a:t>, </a:t>
            </a:r>
            <a:r>
              <a:rPr lang="en-GB" sz="2800" dirty="0" err="1">
                <a:latin typeface="Sassoon Primary" panose="020B0503020103030203" pitchFamily="34" charset="77"/>
              </a:rPr>
              <a:t>ceithir</a:t>
            </a:r>
            <a:r>
              <a:rPr lang="en-GB" sz="2800" dirty="0">
                <a:latin typeface="Sassoon Primary" panose="020B0503020103030203" pitchFamily="34" charset="77"/>
              </a:rPr>
              <a:t>, </a:t>
            </a:r>
            <a:r>
              <a:rPr lang="en-GB" sz="2800" dirty="0" err="1">
                <a:latin typeface="Sassoon Primary" panose="020B0503020103030203" pitchFamily="34" charset="77"/>
              </a:rPr>
              <a:t>còig</a:t>
            </a:r>
            <a:r>
              <a:rPr lang="en-GB" sz="2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8229659-C77D-D448-A78F-F18E0AED29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6245" t="32936" r="230" b="34789"/>
          <a:stretch/>
        </p:blipFill>
        <p:spPr>
          <a:xfrm>
            <a:off x="2580518" y="3040121"/>
            <a:ext cx="2997845" cy="2886092"/>
          </a:xfrm>
          <a:prstGeom prst="rect">
            <a:avLst/>
          </a:prstGeom>
        </p:spPr>
      </p:pic>
      <p:pic>
        <p:nvPicPr>
          <p:cNvPr id="2" name="Online Media 1" descr="100.wav">
            <a:hlinkClick r:id="" action="ppaction://media"/>
            <a:extLst>
              <a:ext uri="{FF2B5EF4-FFF2-40B4-BE49-F238E27FC236}">
                <a16:creationId xmlns:a16="http://schemas.microsoft.com/office/drawing/2014/main" id="{C75D8343-EF40-C24E-9201-5BD0B8D7F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02785" y="5926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F26744-B170-184F-8CAD-6E8DF08AA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5800">
            <a:off x="4926322" y="3063068"/>
            <a:ext cx="1874564" cy="2536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4C1ACF-FE07-3146-844A-562BB616EDEC}"/>
              </a:ext>
            </a:extLst>
          </p:cNvPr>
          <p:cNvSpPr/>
          <p:nvPr/>
        </p:nvSpPr>
        <p:spPr>
          <a:xfrm>
            <a:off x="2753710" y="5423338"/>
            <a:ext cx="3899338" cy="159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55626" y="5775080"/>
            <a:ext cx="649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E70AE7-096D-784D-913E-C57397CE5CB5}"/>
              </a:ext>
            </a:extLst>
          </p:cNvPr>
          <p:cNvSpPr/>
          <p:nvPr/>
        </p:nvSpPr>
        <p:spPr>
          <a:xfrm>
            <a:off x="388882" y="1440476"/>
            <a:ext cx="84398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latin typeface="Sassoon Primary" panose="020B0503020103030203" pitchFamily="34" charset="77"/>
              </a:rPr>
              <a:t>Cia </a:t>
            </a:r>
            <a:r>
              <a:rPr lang="en-GB" sz="4400" dirty="0" err="1">
                <a:latin typeface="Sassoon Primary" panose="020B0503020103030203" pitchFamily="34" charset="77"/>
              </a:rPr>
              <a:t>mheud</a:t>
            </a:r>
            <a:r>
              <a:rPr lang="en-GB" sz="4400" dirty="0">
                <a:latin typeface="Sassoon Primary" panose="020B0503020103030203" pitchFamily="34" charset="77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</a:rPr>
              <a:t>coinneal</a:t>
            </a:r>
            <a:r>
              <a:rPr lang="en-GB" sz="4400" dirty="0">
                <a:latin typeface="Sassoon Primary" panose="020B0503020103030203" pitchFamily="34" charset="77"/>
              </a:rPr>
              <a:t> air a’ </a:t>
            </a:r>
            <a:r>
              <a:rPr lang="en-GB" sz="4400" dirty="0" err="1">
                <a:latin typeface="Sassoon Primary" panose="020B0503020103030203" pitchFamily="34" charset="77"/>
              </a:rPr>
              <a:t>chèic</a:t>
            </a:r>
            <a:r>
              <a:rPr lang="en-GB" sz="44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783E7-0595-4F4C-9593-1D9ED15AF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340" y="-1113653"/>
            <a:ext cx="5647340" cy="2151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55D7F2-93DA-A240-A8C8-6607CA2F0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34" y="-1113653"/>
            <a:ext cx="5647340" cy="215136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A2143F0-AF10-404C-BB2A-8D88D8A72D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2069" t="33717" r="30843" b="32224"/>
          <a:stretch/>
        </p:blipFill>
        <p:spPr>
          <a:xfrm>
            <a:off x="2753710" y="3656780"/>
            <a:ext cx="2543503" cy="2335808"/>
          </a:xfrm>
          <a:prstGeom prst="rect">
            <a:avLst/>
          </a:prstGeom>
        </p:spPr>
      </p:pic>
      <p:pic>
        <p:nvPicPr>
          <p:cNvPr id="2" name="Online Media 1" descr="92.wav">
            <a:hlinkClick r:id="" action="ppaction://media"/>
            <a:extLst>
              <a:ext uri="{FF2B5EF4-FFF2-40B4-BE49-F238E27FC236}">
                <a16:creationId xmlns:a16="http://schemas.microsoft.com/office/drawing/2014/main" id="{5C034821-9A44-6B44-959B-D5237E889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44732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C09E1-5CD0-EA43-9DF1-DCD219753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995" y="3079531"/>
            <a:ext cx="2725972" cy="25794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6E50D8-13E7-8249-B4E1-C7C7EA8F808F}"/>
              </a:ext>
            </a:extLst>
          </p:cNvPr>
          <p:cNvSpPr/>
          <p:nvPr/>
        </p:nvSpPr>
        <p:spPr>
          <a:xfrm>
            <a:off x="388882" y="1440476"/>
            <a:ext cx="843980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Màiri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dhà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an-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diugh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B5E44D-F40C-8B4A-859E-AE14127A17F2}"/>
              </a:ext>
            </a:extLst>
          </p:cNvPr>
          <p:cNvSpPr/>
          <p:nvPr/>
        </p:nvSpPr>
        <p:spPr>
          <a:xfrm>
            <a:off x="2753710" y="5423338"/>
            <a:ext cx="3899338" cy="159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0A052-F469-DA4D-9DF5-0871FBFC5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340" y="-1113653"/>
            <a:ext cx="5647340" cy="2151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CCB2A-1638-404C-9169-0FC4291D3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34" y="-1113653"/>
            <a:ext cx="5647340" cy="2151368"/>
          </a:xfrm>
          <a:prstGeom prst="rect">
            <a:avLst/>
          </a:prstGeom>
        </p:spPr>
      </p:pic>
      <p:pic>
        <p:nvPicPr>
          <p:cNvPr id="2" name="Online Media 1" descr="93.wav">
            <a:hlinkClick r:id="" action="ppaction://media"/>
            <a:extLst>
              <a:ext uri="{FF2B5EF4-FFF2-40B4-BE49-F238E27FC236}">
                <a16:creationId xmlns:a16="http://schemas.microsoft.com/office/drawing/2014/main" id="{6748E837-8175-6944-AE5F-B67446577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9285" y="5929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8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B41C72-EC5B-AE43-BBB0-C00D3713E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995" y="3079531"/>
            <a:ext cx="2725972" cy="25794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E0DC80-D84D-DD42-B909-DE9009942389}"/>
              </a:ext>
            </a:extLst>
          </p:cNvPr>
          <p:cNvSpPr/>
          <p:nvPr/>
        </p:nvSpPr>
        <p:spPr>
          <a:xfrm>
            <a:off x="2753710" y="5423338"/>
            <a:ext cx="3899338" cy="159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1A4B2B-1D06-9542-84ED-64D3D62DB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340" y="-1113653"/>
            <a:ext cx="5647340" cy="2151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742EAD-6652-4741-BB9F-EF932970D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34" y="-1113653"/>
            <a:ext cx="5647340" cy="2151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0AAF5-C6B3-F44E-B2FB-725691BF59DB}"/>
              </a:ext>
            </a:extLst>
          </p:cNvPr>
          <p:cNvSpPr txBox="1"/>
          <p:nvPr/>
        </p:nvSpPr>
        <p:spPr>
          <a:xfrm>
            <a:off x="1455626" y="5775080"/>
            <a:ext cx="649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Aon, </a:t>
            </a:r>
            <a:r>
              <a:rPr lang="en-GB" sz="4800" dirty="0" err="1">
                <a:latin typeface="Sassoon Primary" panose="020B0503020103030203" pitchFamily="34" charset="77"/>
              </a:rPr>
              <a:t>dhà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3A6D4E-159A-5A49-8D32-9125C47730D8}"/>
              </a:ext>
            </a:extLst>
          </p:cNvPr>
          <p:cNvSpPr/>
          <p:nvPr/>
        </p:nvSpPr>
        <p:spPr>
          <a:xfrm>
            <a:off x="388882" y="1440476"/>
            <a:ext cx="84398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latin typeface="Sassoon Primary" panose="020B0503020103030203" pitchFamily="34" charset="77"/>
              </a:rPr>
              <a:t>Cia </a:t>
            </a:r>
            <a:r>
              <a:rPr lang="en-GB" sz="4400" dirty="0" err="1">
                <a:latin typeface="Sassoon Primary" panose="020B0503020103030203" pitchFamily="34" charset="77"/>
              </a:rPr>
              <a:t>mheud</a:t>
            </a:r>
            <a:r>
              <a:rPr lang="en-GB" sz="4400" dirty="0">
                <a:latin typeface="Sassoon Primary" panose="020B0503020103030203" pitchFamily="34" charset="77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</a:rPr>
              <a:t>coinneal</a:t>
            </a:r>
            <a:r>
              <a:rPr lang="en-GB" sz="4400" dirty="0">
                <a:latin typeface="Sassoon Primary" panose="020B0503020103030203" pitchFamily="34" charset="77"/>
              </a:rPr>
              <a:t> air a’ </a:t>
            </a:r>
            <a:r>
              <a:rPr lang="en-GB" sz="4400" dirty="0" err="1">
                <a:latin typeface="Sassoon Primary" panose="020B0503020103030203" pitchFamily="34" charset="77"/>
              </a:rPr>
              <a:t>chèic</a:t>
            </a:r>
            <a:r>
              <a:rPr lang="en-GB" sz="44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49315AA-5AC5-5645-88AD-A63E2F4C06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4660" t="3178" r="-1748" b="65935"/>
          <a:stretch/>
        </p:blipFill>
        <p:spPr>
          <a:xfrm>
            <a:off x="4298731" y="3748062"/>
            <a:ext cx="2543503" cy="2118300"/>
          </a:xfrm>
          <a:prstGeom prst="rect">
            <a:avLst/>
          </a:prstGeom>
        </p:spPr>
      </p:pic>
      <p:pic>
        <p:nvPicPr>
          <p:cNvPr id="2" name="Online Media 1" descr="94.wav">
            <a:hlinkClick r:id="" action="ppaction://media"/>
            <a:extLst>
              <a:ext uri="{FF2B5EF4-FFF2-40B4-BE49-F238E27FC236}">
                <a16:creationId xmlns:a16="http://schemas.microsoft.com/office/drawing/2014/main" id="{C4063A74-50EC-9148-8219-EF3464E60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44732" y="59099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2CB3A-8470-C643-89F8-3B3A9D9FA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310195"/>
            <a:ext cx="1852448" cy="3457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EE54CA-D2F8-814E-B374-27C27EEFDE1C}"/>
              </a:ext>
            </a:extLst>
          </p:cNvPr>
          <p:cNvSpPr/>
          <p:nvPr/>
        </p:nvSpPr>
        <p:spPr>
          <a:xfrm>
            <a:off x="388882" y="1440476"/>
            <a:ext cx="843980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Iain 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an-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diugh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AC0638-FECB-504E-8AE6-6D0FC4C39789}"/>
              </a:ext>
            </a:extLst>
          </p:cNvPr>
          <p:cNvSpPr/>
          <p:nvPr/>
        </p:nvSpPr>
        <p:spPr>
          <a:xfrm>
            <a:off x="2753710" y="5423338"/>
            <a:ext cx="3899338" cy="159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F45343-7CF2-3A41-A6FF-E425E6D64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340" y="-1113653"/>
            <a:ext cx="5647340" cy="2151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28822-EA3A-C84D-9555-733F2FD34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34" y="-1113653"/>
            <a:ext cx="5647340" cy="2151368"/>
          </a:xfrm>
          <a:prstGeom prst="rect">
            <a:avLst/>
          </a:prstGeom>
        </p:spPr>
      </p:pic>
      <p:pic>
        <p:nvPicPr>
          <p:cNvPr id="3" name="Online Media 2" descr="95.wav">
            <a:hlinkClick r:id="" action="ppaction://media"/>
            <a:extLst>
              <a:ext uri="{FF2B5EF4-FFF2-40B4-BE49-F238E27FC236}">
                <a16:creationId xmlns:a16="http://schemas.microsoft.com/office/drawing/2014/main" id="{E978C604-14C8-744F-9725-F91D49AAE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3086" y="591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1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4EEFEF-CFCF-A844-84CD-EA7CBDADB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310195"/>
            <a:ext cx="1852448" cy="34579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FA8A39-5131-AC41-A6FC-4FD4262194E4}"/>
              </a:ext>
            </a:extLst>
          </p:cNvPr>
          <p:cNvSpPr/>
          <p:nvPr/>
        </p:nvSpPr>
        <p:spPr>
          <a:xfrm>
            <a:off x="2753710" y="5423338"/>
            <a:ext cx="3899338" cy="159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070561-306E-9046-9292-B013A2CDB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340" y="-1113653"/>
            <a:ext cx="5647340" cy="2151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C1BF82-556C-5745-B63A-BFDE411F7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34" y="-1113653"/>
            <a:ext cx="5647340" cy="2151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2BAFD8-BD50-0B4F-9A4C-AE740AE0A41F}"/>
              </a:ext>
            </a:extLst>
          </p:cNvPr>
          <p:cNvSpPr/>
          <p:nvPr/>
        </p:nvSpPr>
        <p:spPr>
          <a:xfrm>
            <a:off x="388882" y="1440476"/>
            <a:ext cx="84398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latin typeface="Sassoon Primary" panose="020B0503020103030203" pitchFamily="34" charset="77"/>
              </a:rPr>
              <a:t>Cia </a:t>
            </a:r>
            <a:r>
              <a:rPr lang="en-GB" sz="4400" dirty="0" err="1">
                <a:latin typeface="Sassoon Primary" panose="020B0503020103030203" pitchFamily="34" charset="77"/>
              </a:rPr>
              <a:t>mheud</a:t>
            </a:r>
            <a:r>
              <a:rPr lang="en-GB" sz="4400" dirty="0">
                <a:latin typeface="Sassoon Primary" panose="020B0503020103030203" pitchFamily="34" charset="77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</a:rPr>
              <a:t>coinneal</a:t>
            </a:r>
            <a:r>
              <a:rPr lang="en-GB" sz="4400" dirty="0">
                <a:latin typeface="Sassoon Primary" panose="020B0503020103030203" pitchFamily="34" charset="77"/>
              </a:rPr>
              <a:t> air a’ </a:t>
            </a:r>
            <a:r>
              <a:rPr lang="en-GB" sz="4400" dirty="0" err="1">
                <a:latin typeface="Sassoon Primary" panose="020B0503020103030203" pitchFamily="34" charset="77"/>
              </a:rPr>
              <a:t>chèic</a:t>
            </a:r>
            <a:r>
              <a:rPr lang="en-GB" sz="44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804FDB-54ED-CF41-B8FB-2B5EB9EBF2CB}"/>
              </a:ext>
            </a:extLst>
          </p:cNvPr>
          <p:cNvSpPr txBox="1"/>
          <p:nvPr/>
        </p:nvSpPr>
        <p:spPr>
          <a:xfrm>
            <a:off x="1455626" y="5775080"/>
            <a:ext cx="649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Sassoon Primary" panose="020B0503020103030203" pitchFamily="34" charset="77"/>
              </a:rPr>
              <a:t>Aon, </a:t>
            </a:r>
            <a:r>
              <a:rPr lang="en-GB" sz="4800" dirty="0" err="1">
                <a:latin typeface="Sassoon Primary" panose="020B0503020103030203" pitchFamily="34" charset="77"/>
              </a:rPr>
              <a:t>dhà</a:t>
            </a:r>
            <a:r>
              <a:rPr lang="en-GB" sz="4800" dirty="0">
                <a:latin typeface="Sassoon Primary" panose="020B0503020103030203" pitchFamily="34" charset="77"/>
              </a:rPr>
              <a:t>, </a:t>
            </a:r>
            <a:r>
              <a:rPr lang="en-GB" sz="4800" dirty="0" err="1">
                <a:latin typeface="Sassoon Primary" panose="020B0503020103030203" pitchFamily="34" charset="77"/>
              </a:rPr>
              <a:t>trì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8DCA8-04AE-DC4F-9E5F-35204AF743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65287" t="-63755" r="65287" b="63755"/>
          <a:stretch/>
        </p:blipFill>
        <p:spPr>
          <a:xfrm>
            <a:off x="-1805153" y="-1050032"/>
            <a:ext cx="6858000" cy="6858000"/>
          </a:xfrm>
          <a:prstGeom prst="rect">
            <a:avLst/>
          </a:prstGeom>
        </p:spPr>
      </p:pic>
      <p:pic>
        <p:nvPicPr>
          <p:cNvPr id="2" name="Online Media 1" descr="96.wav">
            <a:hlinkClick r:id="" action="ppaction://media"/>
            <a:extLst>
              <a:ext uri="{FF2B5EF4-FFF2-40B4-BE49-F238E27FC236}">
                <a16:creationId xmlns:a16="http://schemas.microsoft.com/office/drawing/2014/main" id="{7CA361CB-C0B7-DF45-924A-48F54916F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3972" y="591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6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4AC6F3-A41A-AF4A-9431-36BA7446E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6127">
            <a:off x="1896241" y="2693626"/>
            <a:ext cx="2728311" cy="28765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0F9904-FE7D-884B-8879-E276AFAE552F}"/>
              </a:ext>
            </a:extLst>
          </p:cNvPr>
          <p:cNvSpPr/>
          <p:nvPr/>
        </p:nvSpPr>
        <p:spPr>
          <a:xfrm>
            <a:off x="388882" y="1440476"/>
            <a:ext cx="843980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Eilidh 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ceithir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an-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diugh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4F9602-4698-0E47-9924-322943A37679}"/>
              </a:ext>
            </a:extLst>
          </p:cNvPr>
          <p:cNvSpPr/>
          <p:nvPr/>
        </p:nvSpPr>
        <p:spPr>
          <a:xfrm>
            <a:off x="2753710" y="5423338"/>
            <a:ext cx="3899338" cy="159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7EE019-D907-F84C-AB04-860F5FD0D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340" y="-1113653"/>
            <a:ext cx="5647340" cy="2151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C7C7-739D-564C-BAF5-06DFCB8E3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34" y="-1113653"/>
            <a:ext cx="5647340" cy="2151368"/>
          </a:xfrm>
          <a:prstGeom prst="rect">
            <a:avLst/>
          </a:prstGeom>
        </p:spPr>
      </p:pic>
      <p:pic>
        <p:nvPicPr>
          <p:cNvPr id="2" name="Online Media 1" descr="97.wav">
            <a:hlinkClick r:id="" action="ppaction://media"/>
            <a:extLst>
              <a:ext uri="{FF2B5EF4-FFF2-40B4-BE49-F238E27FC236}">
                <a16:creationId xmlns:a16="http://schemas.microsoft.com/office/drawing/2014/main" id="{A0FC8B8A-5B1B-A347-9772-91CA8E019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6126" y="59072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F28BA4-B589-3F40-A814-CA6BAD467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6127">
            <a:off x="1896241" y="2693626"/>
            <a:ext cx="2728311" cy="28765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A31ECB-7B68-A14F-B8FA-BEDB6BA5E9C1}"/>
              </a:ext>
            </a:extLst>
          </p:cNvPr>
          <p:cNvSpPr/>
          <p:nvPr/>
        </p:nvSpPr>
        <p:spPr>
          <a:xfrm>
            <a:off x="2753710" y="5423338"/>
            <a:ext cx="3899338" cy="159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E4D677-BEA0-F944-8DF2-310A7408B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340" y="-1113653"/>
            <a:ext cx="5647340" cy="2151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34F6D-A431-1243-97FE-0ED12C184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34" y="-1113653"/>
            <a:ext cx="5647340" cy="2151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C44793-215C-9B4C-94E4-FE1D16A5BAD7}"/>
              </a:ext>
            </a:extLst>
          </p:cNvPr>
          <p:cNvSpPr/>
          <p:nvPr/>
        </p:nvSpPr>
        <p:spPr>
          <a:xfrm>
            <a:off x="388882" y="1440476"/>
            <a:ext cx="84398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latin typeface="Sassoon Primary" panose="020B0503020103030203" pitchFamily="34" charset="77"/>
              </a:rPr>
              <a:t>Cia </a:t>
            </a:r>
            <a:r>
              <a:rPr lang="en-GB" sz="4400" dirty="0" err="1">
                <a:latin typeface="Sassoon Primary" panose="020B0503020103030203" pitchFamily="34" charset="77"/>
              </a:rPr>
              <a:t>mheud</a:t>
            </a:r>
            <a:r>
              <a:rPr lang="en-GB" sz="4400" dirty="0">
                <a:latin typeface="Sassoon Primary" panose="020B0503020103030203" pitchFamily="34" charset="77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</a:rPr>
              <a:t>coinneal</a:t>
            </a:r>
            <a:r>
              <a:rPr lang="en-GB" sz="4400" dirty="0">
                <a:latin typeface="Sassoon Primary" panose="020B0503020103030203" pitchFamily="34" charset="77"/>
              </a:rPr>
              <a:t> air a’ </a:t>
            </a:r>
            <a:r>
              <a:rPr lang="en-GB" sz="4400" dirty="0" err="1">
                <a:latin typeface="Sassoon Primary" panose="020B0503020103030203" pitchFamily="34" charset="77"/>
              </a:rPr>
              <a:t>chèic</a:t>
            </a:r>
            <a:r>
              <a:rPr lang="en-GB" sz="44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4B4440-5642-744F-A1B0-A1F9BDEA6561}"/>
              </a:ext>
            </a:extLst>
          </p:cNvPr>
          <p:cNvSpPr/>
          <p:nvPr/>
        </p:nvSpPr>
        <p:spPr>
          <a:xfrm>
            <a:off x="525515" y="5620050"/>
            <a:ext cx="8439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Sassoon Primary" panose="020B0503020103030203" pitchFamily="34" charset="77"/>
              </a:rPr>
              <a:t>Aon, </a:t>
            </a:r>
            <a:r>
              <a:rPr lang="en-GB" sz="3600" dirty="0" err="1">
                <a:latin typeface="Sassoon Primary" panose="020B0503020103030203" pitchFamily="34" charset="77"/>
              </a:rPr>
              <a:t>dhà</a:t>
            </a:r>
            <a:r>
              <a:rPr lang="en-GB" sz="3600" dirty="0">
                <a:latin typeface="Sassoon Primary" panose="020B0503020103030203" pitchFamily="34" charset="77"/>
              </a:rPr>
              <a:t>, </a:t>
            </a:r>
            <a:r>
              <a:rPr lang="en-GB" sz="3600" dirty="0" err="1">
                <a:latin typeface="Sassoon Primary" panose="020B0503020103030203" pitchFamily="34" charset="77"/>
              </a:rPr>
              <a:t>trì</a:t>
            </a:r>
            <a:r>
              <a:rPr lang="en-GB" sz="3600" dirty="0">
                <a:latin typeface="Sassoon Primary" panose="020B0503020103030203" pitchFamily="34" charset="77"/>
              </a:rPr>
              <a:t>, </a:t>
            </a:r>
            <a:r>
              <a:rPr lang="en-GB" sz="3600" dirty="0" err="1">
                <a:latin typeface="Sassoon Primary" panose="020B0503020103030203" pitchFamily="34" charset="77"/>
              </a:rPr>
              <a:t>ceithir</a:t>
            </a:r>
            <a:r>
              <a:rPr lang="en-GB" sz="36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04E96F3-8CEA-4444-BE48-A4ED7B6D70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713" t="33493" r="63950" b="35137"/>
          <a:stretch/>
        </p:blipFill>
        <p:spPr>
          <a:xfrm>
            <a:off x="4435366" y="3634269"/>
            <a:ext cx="2217682" cy="2151368"/>
          </a:xfrm>
          <a:prstGeom prst="rect">
            <a:avLst/>
          </a:prstGeom>
        </p:spPr>
      </p:pic>
      <p:pic>
        <p:nvPicPr>
          <p:cNvPr id="2" name="Online Media 1" descr="98.wav">
            <a:hlinkClick r:id="" action="ppaction://media"/>
            <a:extLst>
              <a:ext uri="{FF2B5EF4-FFF2-40B4-BE49-F238E27FC236}">
                <a16:creationId xmlns:a16="http://schemas.microsoft.com/office/drawing/2014/main" id="{0E6FE4E9-57F5-3242-8BB3-8A7709ED7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40322" y="59072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2B033-7DD3-A14B-99CB-85AA66681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8347">
            <a:off x="4727809" y="2598023"/>
            <a:ext cx="2807106" cy="29862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AEB250-9DF1-5548-AB30-A7EF4DD3E637}"/>
              </a:ext>
            </a:extLst>
          </p:cNvPr>
          <p:cNvSpPr/>
          <p:nvPr/>
        </p:nvSpPr>
        <p:spPr>
          <a:xfrm>
            <a:off x="388882" y="1440476"/>
            <a:ext cx="843980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Tòmas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còig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an-</a:t>
            </a:r>
            <a:r>
              <a:rPr lang="en-GB" sz="44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diugh</a:t>
            </a:r>
            <a:r>
              <a:rPr lang="en-GB" sz="44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C778EC-32C7-D64D-B8BA-ED54FD995065}"/>
              </a:ext>
            </a:extLst>
          </p:cNvPr>
          <p:cNvSpPr/>
          <p:nvPr/>
        </p:nvSpPr>
        <p:spPr>
          <a:xfrm>
            <a:off x="2753710" y="5423338"/>
            <a:ext cx="3899338" cy="159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06D12-9E6E-9B49-AF6A-FD326F2FA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340" y="-1113653"/>
            <a:ext cx="5647340" cy="2151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D2A6E6-EDF2-DC4A-A94B-FDA13AA7B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34" y="-1113653"/>
            <a:ext cx="5647340" cy="2151368"/>
          </a:xfrm>
          <a:prstGeom prst="rect">
            <a:avLst/>
          </a:prstGeom>
        </p:spPr>
      </p:pic>
      <p:pic>
        <p:nvPicPr>
          <p:cNvPr id="3" name="Online Media 2" descr="99.wav">
            <a:hlinkClick r:id="" action="ppaction://media"/>
            <a:extLst>
              <a:ext uri="{FF2B5EF4-FFF2-40B4-BE49-F238E27FC236}">
                <a16:creationId xmlns:a16="http://schemas.microsoft.com/office/drawing/2014/main" id="{0263ADC9-D64E-004C-B453-76B7D9C41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4858" y="59260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1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</TotalTime>
  <Words>170</Words>
  <Application>Microsoft Macintosh PowerPoint</Application>
  <PresentationFormat>On-screen Show (4:3)</PresentationFormat>
  <Paragraphs>35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Arial</vt:lpstr>
      <vt:lpstr>Sassoon Primary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16</cp:revision>
  <dcterms:created xsi:type="dcterms:W3CDTF">2018-09-18T11:19:59Z</dcterms:created>
  <dcterms:modified xsi:type="dcterms:W3CDTF">2019-12-16T15:31:31Z</dcterms:modified>
</cp:coreProperties>
</file>