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8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C334-60A8-4853-AC4B-B85DFC3B70D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69D5-9B7C-45D2-B143-95DB5DCFC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5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house.</a:t>
            </a:r>
          </a:p>
          <a:p>
            <a:r>
              <a:rPr lang="en-GB" dirty="0"/>
              <a:t>It’s as white as (the) snow.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69D5-9B7C-45D2-B143-95DB5DCFCC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4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roof.</a:t>
            </a:r>
          </a:p>
          <a:p>
            <a:r>
              <a:rPr lang="en-GB" dirty="0"/>
              <a:t>It’s as grey as an elephant.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69D5-9B7C-45D2-B143-95DB5DCFCC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5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door.</a:t>
            </a:r>
          </a:p>
          <a:p>
            <a:r>
              <a:rPr lang="en-GB" dirty="0"/>
              <a:t>It’s as red as an apple.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69D5-9B7C-45D2-B143-95DB5DCFCC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8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cat.</a:t>
            </a:r>
          </a:p>
          <a:p>
            <a:r>
              <a:rPr lang="en-GB" dirty="0"/>
              <a:t>It’s as black as (the) coal.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69D5-9B7C-45D2-B143-95DB5DCFCC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1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4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0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7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4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3A343-B1D2-4925-A764-AE0AA7D2F7B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0C0112-21C2-44EB-8E46-F8152D449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2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F158E-ACCE-0049-ACE6-F0888CB95C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99671-2B7F-074E-A817-4192F26427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1BE4A-0642-C04C-BE4C-E8378C6F69B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5" y="5970531"/>
            <a:ext cx="8928992" cy="5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e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A9BC3-BA11-2743-A20C-BEDF44E81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24" y="325821"/>
            <a:ext cx="6254798" cy="575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9D78C-34A7-4046-B8DC-BE5B356B9EB7}"/>
              </a:ext>
            </a:extLst>
          </p:cNvPr>
          <p:cNvSpPr txBox="1"/>
          <p:nvPr/>
        </p:nvSpPr>
        <p:spPr>
          <a:xfrm>
            <a:off x="1540178" y="325821"/>
            <a:ext cx="72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Sassoon Primary" panose="020B0503020103030203" pitchFamily="34" charset="77"/>
              </a:rPr>
              <a:t>Seall</a:t>
            </a:r>
            <a:r>
              <a:rPr lang="en-GB" sz="3200" dirty="0">
                <a:latin typeface="Sassoon Primary" panose="020B0503020103030203" pitchFamily="34" charset="77"/>
              </a:rPr>
              <a:t> an </a:t>
            </a:r>
            <a:r>
              <a:rPr lang="en-GB" sz="3200" dirty="0" err="1">
                <a:latin typeface="Sassoon Primary" panose="020B0503020103030203" pitchFamily="34" charset="77"/>
              </a:rPr>
              <a:t>taigh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200" dirty="0" err="1">
                <a:latin typeface="Sassoon Primary" panose="020B0503020103030203" pitchFamily="34" charset="77"/>
              </a:rPr>
              <a:t>Tha</a:t>
            </a:r>
            <a:r>
              <a:rPr lang="en-GB" sz="3200" dirty="0">
                <a:latin typeface="Sassoon Primary" panose="020B0503020103030203" pitchFamily="34" charset="77"/>
              </a:rPr>
              <a:t> e </a:t>
            </a:r>
            <a:r>
              <a:rPr lang="en-GB" sz="3200" dirty="0" err="1">
                <a:latin typeface="Sassoon Primary" panose="020B0503020103030203" pitchFamily="34" charset="77"/>
              </a:rPr>
              <a:t>cho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geal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ris</a:t>
            </a:r>
            <a:r>
              <a:rPr lang="en-GB" sz="3200" dirty="0">
                <a:latin typeface="Sassoon Primary" panose="020B0503020103030203" pitchFamily="34" charset="77"/>
              </a:rPr>
              <a:t> an t-</a:t>
            </a:r>
            <a:r>
              <a:rPr lang="en-GB" sz="3200" dirty="0" err="1">
                <a:latin typeface="Sassoon Primary" panose="020B0503020103030203" pitchFamily="34" charset="77"/>
              </a:rPr>
              <a:t>sneachda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endParaRPr lang="en-GB" sz="2800" dirty="0">
              <a:latin typeface="Sassoon Primary" panose="020B0503020103030203" pitchFamily="34" charset="77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55D8EC5-6876-4A85-B24A-8D045EE12F33}"/>
              </a:ext>
            </a:extLst>
          </p:cNvPr>
          <p:cNvSpPr/>
          <p:nvPr/>
        </p:nvSpPr>
        <p:spPr>
          <a:xfrm rot="19322838">
            <a:off x="3813469" y="2754107"/>
            <a:ext cx="3277243" cy="19522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now.png">
            <a:extLst>
              <a:ext uri="{FF2B5EF4-FFF2-40B4-BE49-F238E27FC236}">
                <a16:creationId xmlns:a16="http://schemas.microsoft.com/office/drawing/2014/main" id="{8AB5B6F5-14D6-4BE7-9A05-EAE09192F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6" y="0"/>
            <a:ext cx="3247380" cy="24355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8B1E1-7CDF-5E49-B17B-914328315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854" y="5377138"/>
            <a:ext cx="737174" cy="1028918"/>
          </a:xfrm>
          <a:prstGeom prst="rect">
            <a:avLst/>
          </a:prstGeom>
        </p:spPr>
      </p:pic>
      <p:pic>
        <p:nvPicPr>
          <p:cNvPr id="3" name="Online Media 2" descr="140.wav">
            <a:hlinkClick r:id="" action="ppaction://media"/>
            <a:extLst>
              <a:ext uri="{FF2B5EF4-FFF2-40B4-BE49-F238E27FC236}">
                <a16:creationId xmlns:a16="http://schemas.microsoft.com/office/drawing/2014/main" id="{16DB0BB1-54A2-394E-B604-597DD0689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5743" y="5837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388C2F-ABE0-0E46-B3D2-0117E02BB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24" y="325821"/>
            <a:ext cx="6254798" cy="575441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55D8EC5-6876-4A85-B24A-8D045EE12F33}"/>
              </a:ext>
            </a:extLst>
          </p:cNvPr>
          <p:cNvSpPr/>
          <p:nvPr/>
        </p:nvSpPr>
        <p:spPr>
          <a:xfrm>
            <a:off x="4943029" y="2209800"/>
            <a:ext cx="2753171" cy="1367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8F6D6-1D1E-F74F-814F-AB2ABD96BD08}"/>
              </a:ext>
            </a:extLst>
          </p:cNvPr>
          <p:cNvSpPr txBox="1"/>
          <p:nvPr/>
        </p:nvSpPr>
        <p:spPr>
          <a:xfrm>
            <a:off x="1540178" y="325821"/>
            <a:ext cx="72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Sassoon Primary" panose="020B0503020103030203" pitchFamily="34" charset="77"/>
              </a:rPr>
              <a:t>Seall</a:t>
            </a:r>
            <a:r>
              <a:rPr lang="en-GB" sz="3200" dirty="0">
                <a:latin typeface="Sassoon Primary" panose="020B0503020103030203" pitchFamily="34" charset="77"/>
              </a:rPr>
              <a:t> am </a:t>
            </a:r>
            <a:r>
              <a:rPr lang="en-GB" sz="3200" dirty="0" err="1">
                <a:latin typeface="Sassoon Primary" panose="020B0503020103030203" pitchFamily="34" charset="77"/>
              </a:rPr>
              <a:t>mullach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200" dirty="0" err="1">
                <a:latin typeface="Sassoon Primary" panose="020B0503020103030203" pitchFamily="34" charset="77"/>
              </a:rPr>
              <a:t>Tha</a:t>
            </a:r>
            <a:r>
              <a:rPr lang="en-GB" sz="3200" dirty="0">
                <a:latin typeface="Sassoon Primary" panose="020B0503020103030203" pitchFamily="34" charset="77"/>
              </a:rPr>
              <a:t> e </a:t>
            </a:r>
            <a:r>
              <a:rPr lang="en-GB" sz="3200" dirty="0" err="1">
                <a:latin typeface="Sassoon Primary" panose="020B0503020103030203" pitchFamily="34" charset="77"/>
              </a:rPr>
              <a:t>cho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glas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ri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ailbhean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5A99CD-451D-7944-A650-256268894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854" y="5377138"/>
            <a:ext cx="737174" cy="1028918"/>
          </a:xfrm>
          <a:prstGeom prst="rect">
            <a:avLst/>
          </a:prstGeom>
        </p:spPr>
      </p:pic>
      <p:pic>
        <p:nvPicPr>
          <p:cNvPr id="2" name="Online Media 1" descr="141.wav">
            <a:hlinkClick r:id="" action="ppaction://media"/>
            <a:extLst>
              <a:ext uri="{FF2B5EF4-FFF2-40B4-BE49-F238E27FC236}">
                <a16:creationId xmlns:a16="http://schemas.microsoft.com/office/drawing/2014/main" id="{0AF3BA3B-0D53-604F-8D99-02AFD6151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5647" y="586292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5D1F5-5AB2-BB4F-812D-21EC2285A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822" y="1431391"/>
            <a:ext cx="1066800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09AF2F-2ED1-F845-8EAB-F10A2FE37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24" y="325821"/>
            <a:ext cx="6254798" cy="575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9D78C-34A7-4046-B8DC-BE5B356B9EB7}"/>
              </a:ext>
            </a:extLst>
          </p:cNvPr>
          <p:cNvSpPr txBox="1"/>
          <p:nvPr/>
        </p:nvSpPr>
        <p:spPr>
          <a:xfrm>
            <a:off x="1540178" y="317370"/>
            <a:ext cx="71021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Sassoon Primary" panose="020B0503020103030203" pitchFamily="34" charset="77"/>
              </a:rPr>
              <a:t>Seall</a:t>
            </a:r>
            <a:r>
              <a:rPr lang="en-GB" sz="3200" dirty="0">
                <a:latin typeface="Sassoon Primary" panose="020B0503020103030203" pitchFamily="34" charset="77"/>
              </a:rPr>
              <a:t> an </a:t>
            </a:r>
            <a:r>
              <a:rPr lang="en-GB" sz="3200" dirty="0" err="1">
                <a:latin typeface="Sassoon Primary" panose="020B0503020103030203" pitchFamily="34" charset="77"/>
              </a:rPr>
              <a:t>doras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200" dirty="0" err="1">
                <a:latin typeface="Sassoon Primary" panose="020B0503020103030203" pitchFamily="34" charset="77"/>
              </a:rPr>
              <a:t>Tha</a:t>
            </a:r>
            <a:r>
              <a:rPr lang="en-GB" sz="3200" dirty="0">
                <a:latin typeface="Sassoon Primary" panose="020B0503020103030203" pitchFamily="34" charset="77"/>
              </a:rPr>
              <a:t> e </a:t>
            </a:r>
            <a:r>
              <a:rPr lang="en-GB" sz="3200" dirty="0" err="1">
                <a:latin typeface="Sassoon Primary" panose="020B0503020103030203" pitchFamily="34" charset="77"/>
              </a:rPr>
              <a:t>cho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dearg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ri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ubhal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058EC1-0E9F-4090-B764-FE443CEC4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4976" y="1542604"/>
            <a:ext cx="634560" cy="712882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55D8EC5-6876-4A85-B24A-8D045EE12F33}"/>
              </a:ext>
            </a:extLst>
          </p:cNvPr>
          <p:cNvSpPr/>
          <p:nvPr/>
        </p:nvSpPr>
        <p:spPr>
          <a:xfrm rot="19543195">
            <a:off x="4052990" y="3474039"/>
            <a:ext cx="4387876" cy="19756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5C24C0-7F97-D047-AC26-2725AD2EE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854" y="5377138"/>
            <a:ext cx="737174" cy="1028918"/>
          </a:xfrm>
          <a:prstGeom prst="rect">
            <a:avLst/>
          </a:prstGeom>
        </p:spPr>
      </p:pic>
      <p:pic>
        <p:nvPicPr>
          <p:cNvPr id="2" name="Online Media 1" descr="142.wav">
            <a:hlinkClick r:id="" action="ppaction://media"/>
            <a:extLst>
              <a:ext uri="{FF2B5EF4-FFF2-40B4-BE49-F238E27FC236}">
                <a16:creationId xmlns:a16="http://schemas.microsoft.com/office/drawing/2014/main" id="{065F1642-16EE-C644-BECD-81E24AAFD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3822" y="5862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2D29E7-A93B-4043-9717-44C5D3AFF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24" y="325821"/>
            <a:ext cx="6254798" cy="575441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55D8EC5-6876-4A85-B24A-8D045EE12F33}"/>
              </a:ext>
            </a:extLst>
          </p:cNvPr>
          <p:cNvSpPr/>
          <p:nvPr/>
        </p:nvSpPr>
        <p:spPr>
          <a:xfrm rot="19543195">
            <a:off x="3411316" y="4430477"/>
            <a:ext cx="4387876" cy="19756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coal">
            <a:extLst>
              <a:ext uri="{FF2B5EF4-FFF2-40B4-BE49-F238E27FC236}">
                <a16:creationId xmlns:a16="http://schemas.microsoft.com/office/drawing/2014/main" id="{2E530319-6F6A-4D8E-96F1-7E0CBE23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66" y="2176111"/>
            <a:ext cx="950130" cy="9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1D2A0-3EDC-AF43-95B5-03FD8C9A2335}"/>
              </a:ext>
            </a:extLst>
          </p:cNvPr>
          <p:cNvSpPr txBox="1"/>
          <p:nvPr/>
        </p:nvSpPr>
        <p:spPr>
          <a:xfrm>
            <a:off x="1540178" y="317370"/>
            <a:ext cx="71021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Sassoon Primary" panose="020B0503020103030203" pitchFamily="34" charset="77"/>
              </a:rPr>
              <a:t>Seall</a:t>
            </a:r>
            <a:r>
              <a:rPr lang="en-GB" sz="3200" dirty="0">
                <a:latin typeface="Sassoon Primary" panose="020B0503020103030203" pitchFamily="34" charset="77"/>
              </a:rPr>
              <a:t> an cat.</a:t>
            </a:r>
          </a:p>
          <a:p>
            <a:r>
              <a:rPr lang="en-GB" sz="3200" dirty="0" err="1">
                <a:latin typeface="Sassoon Primary" panose="020B0503020103030203" pitchFamily="34" charset="77"/>
              </a:rPr>
              <a:t>Tha</a:t>
            </a:r>
            <a:r>
              <a:rPr lang="en-GB" sz="3200" dirty="0">
                <a:latin typeface="Sassoon Primary" panose="020B0503020103030203" pitchFamily="34" charset="77"/>
              </a:rPr>
              <a:t> e </a:t>
            </a:r>
            <a:r>
              <a:rPr lang="en-GB" sz="3200" dirty="0" err="1">
                <a:latin typeface="Sassoon Primary" panose="020B0503020103030203" pitchFamily="34" charset="77"/>
              </a:rPr>
              <a:t>cho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dubh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ris</a:t>
            </a:r>
            <a:r>
              <a:rPr lang="en-GB" sz="3200" dirty="0">
                <a:latin typeface="Sassoon Primary" panose="020B0503020103030203" pitchFamily="34" charset="77"/>
              </a:rPr>
              <a:t> a’ </a:t>
            </a:r>
            <a:r>
              <a:rPr lang="en-GB" sz="3200" dirty="0" err="1">
                <a:latin typeface="Sassoon Primary" panose="020B0503020103030203" pitchFamily="34" charset="77"/>
              </a:rPr>
              <a:t>ghual</a:t>
            </a:r>
            <a:r>
              <a:rPr lang="en-GB" sz="3200" dirty="0">
                <a:latin typeface="Sassoon Primary" panose="020B0503020103030203" pitchFamily="34" charset="77"/>
              </a:rPr>
              <a:t>.</a:t>
            </a:r>
          </a:p>
          <a:p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760841-B028-9643-B1E4-EA0D578E9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854" y="5377138"/>
            <a:ext cx="737174" cy="1028918"/>
          </a:xfrm>
          <a:prstGeom prst="rect">
            <a:avLst/>
          </a:prstGeom>
        </p:spPr>
      </p:pic>
      <p:pic>
        <p:nvPicPr>
          <p:cNvPr id="2" name="Online Media 1" descr="143.wav">
            <a:hlinkClick r:id="" action="ppaction://media"/>
            <a:extLst>
              <a:ext uri="{FF2B5EF4-FFF2-40B4-BE49-F238E27FC236}">
                <a16:creationId xmlns:a16="http://schemas.microsoft.com/office/drawing/2014/main" id="{22019B17-63E0-A24C-A6C7-F5EA81757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3822" y="58915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103</Words>
  <Application>Microsoft Macintosh PowerPoint</Application>
  <PresentationFormat>On-screen Show (4:3)</PresentationFormat>
  <Paragraphs>20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Mullen</dc:creator>
  <cp:lastModifiedBy>Anne McCormack</cp:lastModifiedBy>
  <cp:revision>9</cp:revision>
  <dcterms:created xsi:type="dcterms:W3CDTF">2019-08-20T09:50:05Z</dcterms:created>
  <dcterms:modified xsi:type="dcterms:W3CDTF">2019-12-17T14:27:37Z</dcterms:modified>
</cp:coreProperties>
</file>