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12192000" cy="6858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Sassoon Primary" panose="020B0503020103030203" pitchFamily="34" charset="77"/>
      <p:regular r:id="rId16"/>
      <p:bold r:id="rId17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We made a snowman today X3A sturdy snowman.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A big snowman with black eyes X3A sturdy snowman.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We made a snowman today X3A sturdy snowman.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A scarf round his head and a hat on his head X3A sturdy snowman.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We made a snowman today X3A sturdy snowman.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A poor snowman with cold feet X3A sturdy snowman.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We made a snowman today X3A sturdy snowman.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rtlCol="0"/>
          <a:lstStyle>
            <a:lvl1pPr marL="0" lvl="0" indent="0" algn="ctr">
              <a:buNone/>
              <a:defRPr lang="en-US" sz="1800" dirty="0"/>
            </a:lvl1pPr>
            <a:lvl2pPr marL="342900" lvl="1" indent="0" algn="ctr">
              <a:buNone/>
              <a:defRPr lang="en-US" sz="1500" dirty="0"/>
            </a:lvl2pPr>
            <a:lvl3pPr marL="685800" lvl="2" indent="0" algn="ctr">
              <a:buNone/>
              <a:defRPr lang="en-US" sz="1350" dirty="0"/>
            </a:lvl3pPr>
            <a:lvl4pPr marL="1028700" lvl="3" indent="0" algn="ctr">
              <a:buNone/>
              <a:defRPr lang="en-US" sz="1200" dirty="0"/>
            </a:lvl4pPr>
            <a:lvl5pPr marL="1371600" lvl="4" indent="0" algn="ctr">
              <a:buNone/>
              <a:defRPr lang="en-US" sz="1200" dirty="0"/>
            </a:lvl5pPr>
            <a:lvl6pPr marL="1714500" lvl="5" indent="0" algn="ctr">
              <a:buNone/>
              <a:defRPr lang="en-US" sz="1200" dirty="0"/>
            </a:lvl6pPr>
            <a:lvl7pPr marL="2057400" lvl="6" indent="0" algn="ctr">
              <a:buNone/>
              <a:defRPr lang="en-US" sz="1200" dirty="0"/>
            </a:lvl7pPr>
            <a:lvl8pPr marL="2400300" lvl="7" indent="0" algn="ctr">
              <a:buNone/>
              <a:defRPr lang="en-US" sz="1200" dirty="0"/>
            </a:lvl8pPr>
            <a:lvl9pPr marL="2743200" lvl="8" indent="0" algn="ctr">
              <a:buNone/>
              <a:defRPr lang="en-US" sz="12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0D8BBA62-E07F-4609-A5A8-5F5C6416CDFD}" type="datetime1"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82508AEA-BC3C-439D-A964-8BCE712C1D48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8BCDEE04-70D4-4436-BC3A-0C74FB93226C}" type="datetime1"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80E98AF5-8260-4149-BB5E-7FEB306F79B1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1DB1203-449F-4E9F-8EBB-BC3514D5227E}" type="datetime1"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9D9CE953-4A74-4C42-97C8-4F894BB23912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A10927FB-237E-40FD-B834-F7D61C0BF8CB}" type="datetime1"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D19314C2-101F-49A7-A7DB-7F8AD0B3FB34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>
              <a:buNone/>
              <a:defRPr lang="en-US" sz="1500" dirty="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lang="en-US" sz="1350" dirty="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BC076E5-58AD-4F3F-BA88-2C24790D6485}" type="datetime1"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A39D9D2-46BF-4092-AC67-6C73B5DF3377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34BB1A0-82F9-4BE4-AF9B-46056E7F6780}" type="datetime1">
              <a:t>1/28/20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2C1578B-9A31-40F3-BB4D-5E68F4BCBB45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D4900BC-2BDB-4371-A706-271AF93F0A54}" type="datetime1">
              <a:t>1/28/20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8141EAA-6D8F-45DB-B2E8-56BBAA68B8A6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DDF1DCF-7F7D-4542-8BE5-1E05B1182678}" type="datetime1">
              <a:t>1/28/20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6712545-2A45-4350-80EC-A266DB1E5B35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ACB73EB-6B60-4A04-8DAD-056092D2F0BA}" type="datetime1">
              <a:t>1/28/20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4F1F54C8-4922-4775-92F8-3924D0504DDB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lvl="0">
              <a:defRPr lang="en-US" sz="2400" dirty="0"/>
            </a:lvl1pPr>
            <a:lvl2pPr lvl="1">
              <a:defRPr lang="en-US" sz="2100" dirty="0"/>
            </a:lvl2pPr>
            <a:lvl3pPr lvl="2">
              <a:defRPr lang="en-US" sz="1800" dirty="0"/>
            </a:lvl3pPr>
            <a:lvl4pPr lvl="3">
              <a:defRPr lang="en-US" sz="1500" dirty="0"/>
            </a:lvl4pPr>
            <a:lvl5pPr lvl="4">
              <a:defRPr lang="en-US" sz="1500" dirty="0"/>
            </a:lvl5pPr>
            <a:lvl6pPr lvl="5">
              <a:defRPr lang="en-US" sz="1500" dirty="0"/>
            </a:lvl6pPr>
            <a:lvl7pPr lvl="6">
              <a:defRPr lang="en-US" sz="1500" dirty="0"/>
            </a:lvl7pPr>
            <a:lvl8pPr lvl="7">
              <a:defRPr lang="en-US" sz="1500" dirty="0"/>
            </a:lvl8pPr>
            <a:lvl9pPr lvl="8">
              <a:defRPr lang="en-US" sz="15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0D8520F-DE08-43DE-A228-253BFECB1FC5}" type="datetime1">
              <a:t>1/28/20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BE6DC36-EBBE-4E80-BCE0-EA866B92F4AB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2400" dirty="0"/>
            </a:lvl1pPr>
            <a:lvl2pPr marL="342900" lvl="1" indent="0">
              <a:buNone/>
              <a:defRPr lang="en-US" sz="2100" dirty="0"/>
            </a:lvl2pPr>
            <a:lvl3pPr marL="685800" lvl="2" indent="0">
              <a:buNone/>
              <a:defRPr lang="en-US" sz="1800" dirty="0"/>
            </a:lvl3pPr>
            <a:lvl4pPr marL="1028700" lvl="3" indent="0">
              <a:buNone/>
              <a:defRPr lang="en-US" sz="1500" dirty="0"/>
            </a:lvl4pPr>
            <a:lvl5pPr marL="1371600" lvl="4" indent="0">
              <a:buNone/>
              <a:defRPr lang="en-US" sz="1500" dirty="0"/>
            </a:lvl5pPr>
            <a:lvl6pPr marL="1714500" lvl="5" indent="0">
              <a:buNone/>
              <a:defRPr lang="en-US" sz="1500" dirty="0"/>
            </a:lvl6pPr>
            <a:lvl7pPr marL="2057400" lvl="6" indent="0">
              <a:buNone/>
              <a:defRPr lang="en-US" sz="1500" dirty="0"/>
            </a:lvl7pPr>
            <a:lvl8pPr marL="2400300" lvl="7" indent="0">
              <a:buNone/>
              <a:defRPr lang="en-US" sz="1500" dirty="0"/>
            </a:lvl8pPr>
            <a:lvl9pPr marL="2743200" lvl="8" indent="0">
              <a:buNone/>
              <a:defRPr lang="en-US" sz="15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AF1014CF-8F96-46D4-8D72-AA64723F8B6E}" type="datetime1">
              <a:t>1/28/20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29863258-E1AC-44F3-BC42-581A31D12575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CC69E0-B84D-FB4E-9B5C-8027F82C20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D7432A-7603-2344-BB62-03F2E3091E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EEE4F-5711-E548-B717-CF21035BD69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>
        <a:lnSpc>
          <a:spcPct val="90000"/>
        </a:lnSpc>
        <a:spcBef>
          <a:spcPct val="0"/>
        </a:spcBef>
        <a:buNone/>
        <a:defRPr lang="en-US" sz="3300" dirty="0">
          <a:solidFill>
            <a:schemeClr val="tx1"/>
          </a:solidFill>
          <a:latin typeface="+mj-lt"/>
        </a:defRPr>
      </a:lvl1pPr>
    </p:titleStyle>
    <p:bodyStyle>
      <a:lvl1pPr marL="171450" lvl="0" indent="-171450" algn="l" rtl="0">
        <a:lnSpc>
          <a:spcPct val="90000"/>
        </a:lnSpc>
        <a:spcBef>
          <a:spcPts val="750"/>
        </a:spcBef>
        <a:buFont typeface="Arial"/>
        <a:buChar char="•"/>
        <a:defRPr lang="en-US" sz="2100" dirty="0">
          <a:solidFill>
            <a:schemeClr val="tx1"/>
          </a:solidFill>
          <a:latin typeface="+mn-lt"/>
        </a:defRPr>
      </a:lvl1pPr>
      <a:lvl2pPr marL="514350" lvl="1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2pPr>
      <a:lvl3pPr marL="857250" lvl="2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500" dirty="0">
          <a:solidFill>
            <a:schemeClr val="tx1"/>
          </a:solidFill>
          <a:latin typeface="+mn-lt"/>
        </a:defRPr>
      </a:lvl3pPr>
      <a:lvl4pPr marL="1200150" lvl="3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4pPr>
      <a:lvl5pPr marL="1543050" lvl="4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5pPr>
      <a:lvl6pPr marL="1885950" lvl="5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6pPr>
      <a:lvl7pPr marL="2228850" lvl="6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7pPr>
      <a:lvl8pPr marL="2571750" lvl="7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8pPr>
      <a:lvl9pPr marL="2914650" lvl="8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350" dirty="0">
          <a:solidFill>
            <a:schemeClr val="tx1"/>
          </a:solidFill>
          <a:latin typeface="+mn-lt"/>
        </a:defRPr>
      </a:lvl1pPr>
      <a:lvl2pPr marL="342900" lvl="1" algn="l" rtl="0">
        <a:defRPr lang="en-US" sz="1350" dirty="0">
          <a:solidFill>
            <a:schemeClr val="tx1"/>
          </a:solidFill>
          <a:latin typeface="+mn-lt"/>
        </a:defRPr>
      </a:lvl2pPr>
      <a:lvl3pPr marL="685800" lvl="2" algn="l" rtl="0">
        <a:defRPr lang="en-US" sz="1350" dirty="0">
          <a:solidFill>
            <a:schemeClr val="tx1"/>
          </a:solidFill>
          <a:latin typeface="+mn-lt"/>
        </a:defRPr>
      </a:lvl3pPr>
      <a:lvl4pPr marL="1028700" lvl="3" algn="l" rtl="0">
        <a:defRPr lang="en-US" sz="1350" dirty="0">
          <a:solidFill>
            <a:schemeClr val="tx1"/>
          </a:solidFill>
          <a:latin typeface="+mn-lt"/>
        </a:defRPr>
      </a:lvl4pPr>
      <a:lvl5pPr marL="1371600" lvl="4" algn="l" rtl="0">
        <a:defRPr lang="en-US" sz="1350" dirty="0">
          <a:solidFill>
            <a:schemeClr val="tx1"/>
          </a:solidFill>
          <a:latin typeface="+mn-lt"/>
        </a:defRPr>
      </a:lvl5pPr>
      <a:lvl6pPr marL="1714500" lvl="5" algn="l" rtl="0">
        <a:defRPr lang="en-US" sz="1350" dirty="0">
          <a:solidFill>
            <a:schemeClr val="tx1"/>
          </a:solidFill>
          <a:latin typeface="+mn-lt"/>
        </a:defRPr>
      </a:lvl6pPr>
      <a:lvl7pPr marL="2057400" lvl="6" algn="l" rtl="0">
        <a:defRPr lang="en-US" sz="1350" dirty="0">
          <a:solidFill>
            <a:schemeClr val="tx1"/>
          </a:solidFill>
          <a:latin typeface="+mn-lt"/>
        </a:defRPr>
      </a:lvl7pPr>
      <a:lvl8pPr marL="2400300" lvl="7" algn="l" rtl="0">
        <a:defRPr lang="en-US" sz="1350" dirty="0">
          <a:solidFill>
            <a:schemeClr val="tx1"/>
          </a:solidFill>
          <a:latin typeface="+mn-lt"/>
        </a:defRPr>
      </a:lvl8pPr>
      <a:lvl9pPr marL="2743200" lvl="8" algn="l" rtl="0">
        <a:defRPr lang="en-US" sz="135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474" y="1085241"/>
            <a:ext cx="6266145" cy="1051085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Rinn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sinn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bodach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sneachd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’ an-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diugh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X3</a:t>
            </a:r>
            <a:b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Bodach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reamhar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sneachda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.</a:t>
            </a:r>
            <a:b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Rinn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sinn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bodach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sneachd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’ an-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diugh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X3</a:t>
            </a:r>
            <a:b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Bodach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reamhar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sneachda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.</a:t>
            </a:r>
            <a:br>
              <a:rPr lang="en-US" sz="30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b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b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br>
              <a:rPr lang="en-US" sz="30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endParaRPr lang="en-US" sz="3000" dirty="0">
              <a:solidFill>
                <a:srgbClr val="000000"/>
              </a:solidFill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63245-B734-BE48-8732-293398FFB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362200"/>
            <a:ext cx="2976336" cy="3564474"/>
          </a:xfrm>
          <a:prstGeom prst="rect">
            <a:avLst/>
          </a:prstGeom>
        </p:spPr>
      </p:pic>
      <p:pic>
        <p:nvPicPr>
          <p:cNvPr id="3" name="Online Media 2" descr="rinn-sinn-bodach-sneachd-an-diugh.mp3">
            <a:hlinkClick r:id="" action="ppaction://media"/>
            <a:extLst>
              <a:ext uri="{FF2B5EF4-FFF2-40B4-BE49-F238E27FC236}">
                <a16:creationId xmlns:a16="http://schemas.microsoft.com/office/drawing/2014/main" id="{331B327F-4B32-F14C-911C-6597E260D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592667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578" y="1523791"/>
            <a:ext cx="6266145" cy="1051085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GB" sz="2700" dirty="0" err="1">
                <a:latin typeface="Sassoon Primary" panose="020B0503020103030203" pitchFamily="34" charset="77"/>
              </a:rPr>
              <a:t>Bodach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mòr</a:t>
            </a:r>
            <a:r>
              <a:rPr lang="en-GB" sz="2700" dirty="0">
                <a:latin typeface="Sassoon Primary" panose="020B0503020103030203" pitchFamily="34" charset="77"/>
              </a:rPr>
              <a:t> le </a:t>
            </a:r>
            <a:r>
              <a:rPr lang="en-GB" sz="2700" dirty="0" err="1">
                <a:latin typeface="Sassoon Primary" panose="020B0503020103030203" pitchFamily="34" charset="77"/>
              </a:rPr>
              <a:t>sùilean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dubh</a:t>
            </a:r>
            <a:r>
              <a:rPr lang="en-GB" sz="2700" dirty="0">
                <a:latin typeface="Sassoon Primary" panose="020B0503020103030203" pitchFamily="34" charset="77"/>
              </a:rPr>
              <a:t>, X3</a:t>
            </a:r>
            <a:br>
              <a:rPr lang="en-GB" sz="2700" dirty="0">
                <a:latin typeface="Sassoon Primary" panose="020B0503020103030203" pitchFamily="34" charset="77"/>
              </a:rPr>
            </a:br>
            <a:r>
              <a:rPr lang="en-GB" sz="2700" dirty="0" err="1">
                <a:latin typeface="Sassoon Primary" panose="020B0503020103030203" pitchFamily="34" charset="77"/>
              </a:rPr>
              <a:t>Bodach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reamhar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sneachda</a:t>
            </a:r>
            <a:r>
              <a:rPr lang="en-GB" sz="2700" dirty="0">
                <a:latin typeface="Sassoon Primary" panose="020B0503020103030203" pitchFamily="34" charset="77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F48F1-0DA5-4643-B73D-2C3BC642B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2976336" cy="35644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474" y="1085241"/>
            <a:ext cx="6266145" cy="1051085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Rinn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sinn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bodach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sneachd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’ an-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diugh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X3</a:t>
            </a:r>
            <a:b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Bodach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reamhar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sneachda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.</a:t>
            </a:r>
            <a:b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b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b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br>
              <a:rPr lang="en-US" sz="30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endParaRPr lang="en-US" sz="3000" dirty="0">
              <a:solidFill>
                <a:srgbClr val="000000"/>
              </a:solidFill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0DD03-7EA3-5146-B014-570450E1E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2976336" cy="35644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359" y="1311115"/>
            <a:ext cx="6444641" cy="1051085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GB" sz="2700" dirty="0">
                <a:latin typeface="Sassoon Primary" panose="020B0503020103030203" pitchFamily="34" charset="77"/>
              </a:rPr>
              <a:t>Stoc mu </a:t>
            </a:r>
            <a:r>
              <a:rPr lang="en-GB" sz="2700" dirty="0" err="1">
                <a:latin typeface="Sassoon Primary" panose="020B0503020103030203" pitchFamily="34" charset="77"/>
              </a:rPr>
              <a:t>amhaich</a:t>
            </a:r>
            <a:r>
              <a:rPr lang="en-GB" sz="2700" dirty="0">
                <a:latin typeface="Sassoon Primary" panose="020B0503020103030203" pitchFamily="34" charset="77"/>
              </a:rPr>
              <a:t> ‘s ad mu </a:t>
            </a:r>
            <a:r>
              <a:rPr lang="en-GB" sz="2700" dirty="0" err="1">
                <a:latin typeface="Sassoon Primary" panose="020B0503020103030203" pitchFamily="34" charset="77"/>
              </a:rPr>
              <a:t>cheann</a:t>
            </a:r>
            <a:r>
              <a:rPr lang="en-GB" sz="2700" dirty="0">
                <a:latin typeface="Sassoon Primary" panose="020B0503020103030203" pitchFamily="34" charset="77"/>
              </a:rPr>
              <a:t>, X3</a:t>
            </a:r>
            <a:br>
              <a:rPr lang="en-GB" sz="2700" dirty="0">
                <a:latin typeface="Sassoon Primary" panose="020B0503020103030203" pitchFamily="34" charset="77"/>
              </a:rPr>
            </a:br>
            <a:r>
              <a:rPr lang="en-GB" sz="2700" dirty="0" err="1">
                <a:latin typeface="Sassoon Primary" panose="020B0503020103030203" pitchFamily="34" charset="77"/>
              </a:rPr>
              <a:t>Bodach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reamhar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sneachda</a:t>
            </a:r>
            <a:r>
              <a:rPr lang="en-GB" sz="2700" dirty="0">
                <a:latin typeface="Sassoon Primary" panose="020B0503020103030203" pitchFamily="34" charset="77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77C80-BCAD-4E45-BCA3-DD0F890F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2976336" cy="35644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474" y="1085241"/>
            <a:ext cx="6266145" cy="1051085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Rinn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sinn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bodach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sneachd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’ an-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diugh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X3</a:t>
            </a:r>
            <a:b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Bodach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reamhar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sneachda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.</a:t>
            </a:r>
            <a:br>
              <a:rPr lang="en-US" sz="30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b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b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br>
              <a:rPr lang="en-US" sz="30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endParaRPr lang="en-US" sz="3000" dirty="0">
              <a:solidFill>
                <a:srgbClr val="000000"/>
              </a:solidFill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D5B36-6F04-CA4F-9299-CE45E5C1F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2976336" cy="35644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10" y="1749259"/>
            <a:ext cx="6266145" cy="1051085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GB" sz="2700" dirty="0" err="1">
                <a:latin typeface="Sassoon Primary" panose="020B0503020103030203" pitchFamily="34" charset="77"/>
              </a:rPr>
              <a:t>Bodach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bochd</a:t>
            </a:r>
            <a:r>
              <a:rPr lang="en-GB" sz="2700" dirty="0">
                <a:latin typeface="Sassoon Primary" panose="020B0503020103030203" pitchFamily="34" charset="77"/>
              </a:rPr>
              <a:t> le </a:t>
            </a:r>
            <a:r>
              <a:rPr lang="en-GB" sz="2700" dirty="0" err="1">
                <a:latin typeface="Sassoon Primary" panose="020B0503020103030203" pitchFamily="34" charset="77"/>
              </a:rPr>
              <a:t>casan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fuar</a:t>
            </a:r>
            <a:r>
              <a:rPr lang="en-GB" sz="2700" dirty="0">
                <a:latin typeface="Sassoon Primary" panose="020B0503020103030203" pitchFamily="34" charset="77"/>
              </a:rPr>
              <a:t>, X3</a:t>
            </a:r>
            <a:br>
              <a:rPr lang="en-GB" sz="2700" dirty="0">
                <a:latin typeface="Sassoon Primary" panose="020B0503020103030203" pitchFamily="34" charset="77"/>
              </a:rPr>
            </a:br>
            <a:r>
              <a:rPr lang="en-GB" sz="2700" dirty="0" err="1">
                <a:latin typeface="Sassoon Primary" panose="020B0503020103030203" pitchFamily="34" charset="77"/>
              </a:rPr>
              <a:t>Bodach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reamhar</a:t>
            </a:r>
            <a:r>
              <a:rPr lang="en-GB" sz="2700" dirty="0">
                <a:latin typeface="Sassoon Primary" panose="020B0503020103030203" pitchFamily="34" charset="77"/>
              </a:rPr>
              <a:t> </a:t>
            </a:r>
            <a:r>
              <a:rPr lang="en-GB" sz="2700" dirty="0" err="1">
                <a:latin typeface="Sassoon Primary" panose="020B0503020103030203" pitchFamily="34" charset="77"/>
              </a:rPr>
              <a:t>sneachda</a:t>
            </a:r>
            <a:r>
              <a:rPr lang="en-GB" sz="2700" dirty="0">
                <a:latin typeface="Sassoon Primary" panose="020B0503020103030203" pitchFamily="34" charset="77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79C53-A310-944E-A1F2-A57EE7C52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2976336" cy="35644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474" y="1085241"/>
            <a:ext cx="6266145" cy="1051085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Rinn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sinn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bodach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sneachd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’ an-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diugh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X3</a:t>
            </a:r>
            <a:b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Bodach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reamhar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sneachda</a:t>
            </a:r>
            <a: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  <a:t>.</a:t>
            </a:r>
            <a:b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b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br>
              <a:rPr lang="en-US" sz="27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br>
              <a:rPr lang="en-US" sz="3000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endParaRPr lang="en-US" sz="3000" dirty="0">
              <a:solidFill>
                <a:srgbClr val="000000"/>
              </a:solidFill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5376F-D90C-9844-AEA5-D635E2E20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2976336" cy="35644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123</Words>
  <Application>Microsoft Macintosh PowerPoint</Application>
  <PresentationFormat>On-screen Show (4:3)</PresentationFormat>
  <Paragraphs>14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Sassoon Primary</vt:lpstr>
      <vt:lpstr>Calibri Light</vt:lpstr>
      <vt:lpstr>Calibri</vt:lpstr>
      <vt:lpstr>Office Theme</vt:lpstr>
      <vt:lpstr>Rinn sinn bodach sneachd’ an-diugh X3 Bodach reamhar sneachda. Rinn sinn bodach sneachd’ an-diugh X3 Bodach reamhar sneachda.    </vt:lpstr>
      <vt:lpstr>Bodach mòr le sùilean dubh, X3 Bodach reamhar sneachda. </vt:lpstr>
      <vt:lpstr>Rinn sinn bodach sneachd’ an-diugh X3 Bodach reamhar sneachda.    </vt:lpstr>
      <vt:lpstr>Stoc mu amhaich ‘s ad mu cheann, X3 Bodach reamhar sneachda. </vt:lpstr>
      <vt:lpstr>Rinn sinn bodach sneachd’ an-diugh X3 Bodach reamhar sneachda.    </vt:lpstr>
      <vt:lpstr>Bodach bochd le casan fuar, X3 Bodach reamhar sneachda. </vt:lpstr>
      <vt:lpstr>Rinn sinn bodach sneachd’ an-diugh X3 Bodach reamhar sneachda.    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Anne McCormack</cp:lastModifiedBy>
  <cp:revision>4</cp:revision>
  <dcterms:created xsi:type="dcterms:W3CDTF">2019-11-20T07:03:32Z</dcterms:created>
  <dcterms:modified xsi:type="dcterms:W3CDTF">2020-01-28T13:13:39Z</dcterms:modified>
</cp:coreProperties>
</file>