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09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AA5B-6FF8-4831-B636-33EEE653B620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F044-F37D-4D17-83C8-9D4976FF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One, two, three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white rabbit, a white rabbit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Jump, jump,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weeeeeee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One, two, three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green frog, a green frog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Jump, jump,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weeeeeee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One, two, three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brown monkey, a brown monkey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Jump, jump,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weeeeeee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6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One, two, three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little black horse, a little black horse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Jump, jump,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weeeeeee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One, two, three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yellow tiger, a yellow tiger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Jump, jump,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weeeeeee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8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97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4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2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2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3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9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7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1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B3B271-11D6-E94D-812D-8ED012B080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E3637-5865-3D48-A24D-E6AB264F34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20B98-538C-8846-9224-EA548022DE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1725553" y="3740319"/>
            <a:ext cx="59561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Aon, </a:t>
            </a:r>
            <a:r>
              <a:rPr lang="en-GB" sz="2700" dirty="0" err="1">
                <a:latin typeface="Sassoon Primary" panose="020B0503020103030203" pitchFamily="34" charset="77"/>
              </a:rPr>
              <a:t>dhà</a:t>
            </a:r>
            <a:r>
              <a:rPr lang="en-GB" sz="2700" dirty="0">
                <a:latin typeface="Sassoon Primary" panose="020B0503020103030203" pitchFamily="34" charset="77"/>
              </a:rPr>
              <a:t>, trì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Rabaid gheal, </a:t>
            </a:r>
            <a:r>
              <a:rPr lang="en-GB" sz="2700" dirty="0" err="1">
                <a:latin typeface="Sassoon Primary" panose="020B0503020103030203" pitchFamily="34" charset="77"/>
              </a:rPr>
              <a:t>rabaid</a:t>
            </a:r>
            <a:r>
              <a:rPr lang="en-GB" sz="2700" dirty="0">
                <a:latin typeface="Sassoon Primary" panose="020B0503020103030203" pitchFamily="34" charset="77"/>
              </a:rPr>
              <a:t> gheal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Leum, leum, uì !</a:t>
            </a:r>
          </a:p>
        </p:txBody>
      </p:sp>
      <p:pic>
        <p:nvPicPr>
          <p:cNvPr id="5" name="Picture 4" descr="pets.png">
            <a:extLst>
              <a:ext uri="{FF2B5EF4-FFF2-40B4-BE49-F238E27FC236}">
                <a16:creationId xmlns:a16="http://schemas.microsoft.com/office/drawing/2014/main" id="{F34DECF9-ADAC-436D-AD8E-03C18938B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2" t="7961" r="37525" b="65884"/>
          <a:stretch/>
        </p:blipFill>
        <p:spPr>
          <a:xfrm>
            <a:off x="2932767" y="978855"/>
            <a:ext cx="2930232" cy="2837328"/>
          </a:xfrm>
          <a:prstGeom prst="rect">
            <a:avLst/>
          </a:prstGeom>
        </p:spPr>
      </p:pic>
      <p:pic>
        <p:nvPicPr>
          <p:cNvPr id="2" name="Rabaid gheal3">
            <a:hlinkClick r:id="" action="ppaction://media"/>
            <a:extLst>
              <a:ext uri="{FF2B5EF4-FFF2-40B4-BE49-F238E27FC236}">
                <a16:creationId xmlns:a16="http://schemas.microsoft.com/office/drawing/2014/main" id="{6D0276C3-CB0D-42F6-9708-446BBA4FF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3109" y="61276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1725553" y="3740319"/>
            <a:ext cx="59561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Aon, </a:t>
            </a:r>
            <a:r>
              <a:rPr lang="en-GB" sz="2700" dirty="0" err="1">
                <a:latin typeface="Sassoon Primary" panose="020B0503020103030203" pitchFamily="34" charset="77"/>
              </a:rPr>
              <a:t>dhà</a:t>
            </a:r>
            <a:r>
              <a:rPr lang="en-GB" sz="2700" dirty="0">
                <a:latin typeface="Sassoon Primary" panose="020B0503020103030203" pitchFamily="34" charset="77"/>
              </a:rPr>
              <a:t>, trì</a:t>
            </a:r>
          </a:p>
          <a:p>
            <a:pPr algn="ctr"/>
            <a:r>
              <a:rPr lang="en-GB" sz="2700" dirty="0" err="1">
                <a:latin typeface="Sassoon Primary" panose="020B0503020103030203" pitchFamily="34" charset="77"/>
              </a:rPr>
              <a:t>Losgann</a:t>
            </a:r>
            <a:r>
              <a:rPr lang="en-GB" sz="2700" dirty="0">
                <a:latin typeface="Sassoon Primary" panose="020B0503020103030203" pitchFamily="34" charset="77"/>
              </a:rPr>
              <a:t> uaine, </a:t>
            </a:r>
            <a:r>
              <a:rPr lang="en-GB" sz="2700" dirty="0" err="1">
                <a:latin typeface="Sassoon Primary" panose="020B0503020103030203" pitchFamily="34" charset="77"/>
              </a:rPr>
              <a:t>losgann</a:t>
            </a:r>
            <a:r>
              <a:rPr lang="en-GB" sz="2700" dirty="0">
                <a:latin typeface="Sassoon Primary" panose="020B0503020103030203" pitchFamily="34" charset="77"/>
              </a:rPr>
              <a:t> uaine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Leum, leum, uì !</a:t>
            </a:r>
          </a:p>
        </p:txBody>
      </p:sp>
      <p:pic>
        <p:nvPicPr>
          <p:cNvPr id="4" name="Picture 3" descr="pets.png">
            <a:extLst>
              <a:ext uri="{FF2B5EF4-FFF2-40B4-BE49-F238E27FC236}">
                <a16:creationId xmlns:a16="http://schemas.microsoft.com/office/drawing/2014/main" id="{C59A011B-B8B5-43DD-B5A8-BE46A4D12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7" t="70987" r="42008" b="11135"/>
          <a:stretch/>
        </p:blipFill>
        <p:spPr>
          <a:xfrm>
            <a:off x="2369509" y="1383868"/>
            <a:ext cx="5726315" cy="27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1725553" y="3740319"/>
            <a:ext cx="59561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Aon, </a:t>
            </a:r>
            <a:r>
              <a:rPr lang="en-GB" sz="2700" dirty="0" err="1">
                <a:latin typeface="Sassoon Primary" panose="020B0503020103030203" pitchFamily="34" charset="77"/>
              </a:rPr>
              <a:t>dhà</a:t>
            </a:r>
            <a:r>
              <a:rPr lang="en-GB" sz="2700" dirty="0">
                <a:latin typeface="Sassoon Primary" panose="020B0503020103030203" pitchFamily="34" charset="77"/>
              </a:rPr>
              <a:t>, trì</a:t>
            </a:r>
          </a:p>
          <a:p>
            <a:pPr algn="ctr"/>
            <a:r>
              <a:rPr lang="en-GB" sz="2700" dirty="0" err="1">
                <a:latin typeface="Sassoon Primary" panose="020B0503020103030203" pitchFamily="34" charset="77"/>
              </a:rPr>
              <a:t>Muncaidh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donn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muncaidh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donn</a:t>
            </a:r>
            <a:endParaRPr lang="en-GB" sz="2700" dirty="0">
              <a:latin typeface="Sassoon Primary" panose="020B0503020103030203" pitchFamily="34" charset="77"/>
            </a:endParaRP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Leum, leum, uì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D9EF04-9D6E-4842-9EB0-10D4ECCA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284" y="475955"/>
            <a:ext cx="3453431" cy="32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1725553" y="3740319"/>
            <a:ext cx="59561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Aon, </a:t>
            </a:r>
            <a:r>
              <a:rPr lang="en-GB" sz="2700" dirty="0" err="1">
                <a:latin typeface="Sassoon Primary" panose="020B0503020103030203" pitchFamily="34" charset="77"/>
              </a:rPr>
              <a:t>dhà</a:t>
            </a:r>
            <a:r>
              <a:rPr lang="en-GB" sz="2700" dirty="0">
                <a:latin typeface="Sassoon Primary" panose="020B0503020103030203" pitchFamily="34" charset="77"/>
              </a:rPr>
              <a:t>, trì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Each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dubh</a:t>
            </a:r>
            <a:r>
              <a:rPr lang="en-GB" sz="2700" dirty="0">
                <a:latin typeface="Sassoon Primary" panose="020B0503020103030203" pitchFamily="34" charset="77"/>
              </a:rPr>
              <a:t>, each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dubh</a:t>
            </a:r>
            <a:endParaRPr lang="en-GB" sz="2700" dirty="0">
              <a:latin typeface="Sassoon Primary" panose="020B0503020103030203" pitchFamily="34" charset="77"/>
            </a:endParaRP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Leum, leum, uì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6CF9B-A1A5-0442-B5F4-65A41841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265" y="783772"/>
            <a:ext cx="3788426" cy="28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1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1725553" y="3740319"/>
            <a:ext cx="59561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Suas is sìos</a:t>
            </a: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Aon, </a:t>
            </a:r>
            <a:r>
              <a:rPr lang="en-GB" sz="2700" dirty="0" err="1">
                <a:latin typeface="Sassoon Primary" panose="020B0503020103030203" pitchFamily="34" charset="77"/>
              </a:rPr>
              <a:t>dhà</a:t>
            </a:r>
            <a:r>
              <a:rPr lang="en-GB" sz="2700" dirty="0">
                <a:latin typeface="Sassoon Primary" panose="020B0503020103030203" pitchFamily="34" charset="77"/>
              </a:rPr>
              <a:t>, trì</a:t>
            </a:r>
          </a:p>
          <a:p>
            <a:pPr algn="ctr"/>
            <a:r>
              <a:rPr lang="en-GB" sz="2700" dirty="0" err="1">
                <a:latin typeface="Sassoon Primary" panose="020B0503020103030203" pitchFamily="34" charset="77"/>
              </a:rPr>
              <a:t>Tìgear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buidhe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tìgear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buidhe</a:t>
            </a:r>
            <a:endParaRPr lang="en-GB" sz="2700" dirty="0">
              <a:latin typeface="Sassoon Primary" panose="020B0503020103030203" pitchFamily="34" charset="77"/>
            </a:endParaRPr>
          </a:p>
          <a:p>
            <a:pPr algn="ctr"/>
            <a:r>
              <a:rPr lang="en-GB" sz="2700" dirty="0">
                <a:latin typeface="Sassoon Primary" panose="020B0503020103030203" pitchFamily="34" charset="77"/>
              </a:rPr>
              <a:t>Leum, leum, uì !</a:t>
            </a:r>
          </a:p>
        </p:txBody>
      </p:sp>
      <p:pic>
        <p:nvPicPr>
          <p:cNvPr id="5" name="Picture 4" descr="tiger.png">
            <a:extLst>
              <a:ext uri="{FF2B5EF4-FFF2-40B4-BE49-F238E27FC236}">
                <a16:creationId xmlns:a16="http://schemas.microsoft.com/office/drawing/2014/main" id="{2C636DEE-C020-4FF6-A3CF-A94CDB40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47" y="1050251"/>
            <a:ext cx="3259336" cy="25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239</Words>
  <Application>Microsoft Macintosh PowerPoint</Application>
  <PresentationFormat>On-screen Show (4:3)</PresentationFormat>
  <Paragraphs>55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21</cp:revision>
  <dcterms:created xsi:type="dcterms:W3CDTF">2018-09-21T13:24:21Z</dcterms:created>
  <dcterms:modified xsi:type="dcterms:W3CDTF">2019-12-17T14:25:21Z</dcterms:modified>
</cp:coreProperties>
</file>