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7" r:id="rId2"/>
    <p:sldId id="260" r:id="rId3"/>
    <p:sldId id="262" r:id="rId4"/>
    <p:sldId id="263" r:id="rId5"/>
    <p:sldId id="264" r:id="rId6"/>
    <p:sldId id="26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assoon Primary" panose="020B0503020103030203" pitchFamily="34" charset="77"/>
      <p:regular r:id="rId15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4694"/>
  </p:normalViewPr>
  <p:slideViewPr>
    <p:cSldViewPr snapToGrid="0">
      <p:cViewPr varScale="1">
        <p:scale>
          <a:sx n="125" d="100"/>
          <a:sy n="125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A7920-98AD-4772-8C42-DB4C687445C9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A9F22-3D61-45C4-9EA6-C0AD9EAF04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Twinkle, twinkle little star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wonder who or what you are.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80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 the whole world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a jewel in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sky/heaven(s)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35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Twinkle, twinkle little star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wonder who or what you are.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2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Twinkle, twinkle little star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wonder who or what you are.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28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above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world </a:t>
            </a: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jewel in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sky/heaven(s)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17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Twinkle, twinkle little star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wonder who or what you are.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A9F22-3D61-45C4-9EA6-C0AD9EAF04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11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0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1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6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5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9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0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11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36E4106-31D7-4646-86A2-6E81D5DFD232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A075B09-6793-4FD1-8ABB-0F0D0CAC2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7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8DF87-F51A-1C45-8C27-B8629D39543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CCE67-FF15-FD40-ACE5-6AD6419BF9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09853-FB4E-CE43-BE09-06C1D4FECE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227" y="857250"/>
            <a:ext cx="510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rionnag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Saoil</a:t>
            </a:r>
            <a:r>
              <a:rPr lang="en-GB" sz="2400" dirty="0">
                <a:latin typeface="Sassoon Primary" panose="020B0503020103030203" pitchFamily="34" charset="77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</a:rPr>
              <a:t>nis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cò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thu</a:t>
            </a:r>
            <a:r>
              <a:rPr lang="en-GB" sz="2400" dirty="0">
                <a:latin typeface="Sassoon Primary" panose="020B0503020103030203" pitchFamily="34" charset="77"/>
              </a:rPr>
              <a:t> no </a:t>
            </a:r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? </a:t>
            </a:r>
          </a:p>
        </p:txBody>
      </p:sp>
      <p:pic>
        <p:nvPicPr>
          <p:cNvPr id="4" name="Priob-Priob Priob-Prio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8427" y="5288973"/>
            <a:ext cx="457200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096A94-5682-454E-B7D0-C41699E08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445" y="2519244"/>
            <a:ext cx="3643012" cy="359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FB60D9-0A73-6048-81BC-8EE0C34F95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289" y="1688247"/>
            <a:ext cx="3899338" cy="20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C40E53-4E51-E74B-917B-9DDCC381C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45" y="2519244"/>
            <a:ext cx="3643012" cy="3590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A5037-0D10-9243-B0CC-44E08FF988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89" y="1688247"/>
            <a:ext cx="3899338" cy="201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227" y="1075459"/>
            <a:ext cx="510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Àrd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os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cionn</a:t>
            </a:r>
            <a:r>
              <a:rPr lang="en-GB" sz="2400" dirty="0">
                <a:latin typeface="Sassoon Primary" panose="020B0503020103030203" pitchFamily="34" charset="77"/>
              </a:rPr>
              <a:t> an t-</a:t>
            </a:r>
            <a:r>
              <a:rPr lang="en-GB" sz="2400" dirty="0" err="1">
                <a:latin typeface="Sassoon Primary" panose="020B0503020103030203" pitchFamily="34" charset="77"/>
              </a:rPr>
              <a:t>saoghail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gu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lèir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>
                <a:latin typeface="Sassoon Primary" panose="020B0503020103030203" pitchFamily="34" charset="77"/>
              </a:rPr>
              <a:t>’s </a:t>
            </a:r>
            <a:r>
              <a:rPr lang="en-GB" sz="2400" dirty="0" err="1">
                <a:latin typeface="Sassoon Primary" panose="020B0503020103030203" pitchFamily="34" charset="77"/>
              </a:rPr>
              <a:t>tu</a:t>
            </a:r>
            <a:r>
              <a:rPr lang="en-GB" sz="2400" dirty="0">
                <a:latin typeface="Sassoon Primary" panose="020B0503020103030203" pitchFamily="34" charset="77"/>
              </a:rPr>
              <a:t> mar </a:t>
            </a:r>
            <a:r>
              <a:rPr lang="en-GB" sz="2400" dirty="0" err="1">
                <a:latin typeface="Sassoon Primary" panose="020B0503020103030203" pitchFamily="34" charset="77"/>
              </a:rPr>
              <a:t>ghrìogag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anns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speur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255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227" y="857250"/>
            <a:ext cx="510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rionnag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Saoil</a:t>
            </a:r>
            <a:r>
              <a:rPr lang="en-GB" sz="2400" dirty="0">
                <a:latin typeface="Sassoon Primary" panose="020B0503020103030203" pitchFamily="34" charset="77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</a:rPr>
              <a:t>nis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cò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thu</a:t>
            </a:r>
            <a:r>
              <a:rPr lang="en-GB" sz="2400" dirty="0">
                <a:latin typeface="Sassoon Primary" panose="020B0503020103030203" pitchFamily="34" charset="77"/>
              </a:rPr>
              <a:t> no </a:t>
            </a:r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637CC4-A756-B945-8470-D315CDDB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45" y="2519244"/>
            <a:ext cx="3643012" cy="359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FCCC89-5343-3B4A-8754-6C454B74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89" y="1688247"/>
            <a:ext cx="3899338" cy="20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227" y="857250"/>
            <a:ext cx="510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rionnag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Saoil</a:t>
            </a:r>
            <a:r>
              <a:rPr lang="en-GB" sz="2400" dirty="0">
                <a:latin typeface="Sassoon Primary" panose="020B0503020103030203" pitchFamily="34" charset="77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</a:rPr>
              <a:t>nis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cò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thu</a:t>
            </a:r>
            <a:r>
              <a:rPr lang="en-GB" sz="2400" dirty="0">
                <a:latin typeface="Sassoon Primary" panose="020B0503020103030203" pitchFamily="34" charset="77"/>
              </a:rPr>
              <a:t> no </a:t>
            </a:r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? </a:t>
            </a:r>
          </a:p>
        </p:txBody>
      </p:sp>
      <p:pic>
        <p:nvPicPr>
          <p:cNvPr id="4" name="Priob-Priob Priob-Prio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8427" y="5288973"/>
            <a:ext cx="4572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68587D-1D04-5443-B2C2-6592FFEEB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445" y="2519244"/>
            <a:ext cx="3643012" cy="359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1C389-5D1B-5643-B714-7C1089063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289" y="1688247"/>
            <a:ext cx="3899338" cy="20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74EE72-BB95-4E4C-B857-20563131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45" y="2519244"/>
            <a:ext cx="3643012" cy="359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CD1B0-E2AB-9349-A847-B6ABB7928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89" y="1688247"/>
            <a:ext cx="3899338" cy="201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227" y="1075459"/>
            <a:ext cx="510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Àrd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os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cionn</a:t>
            </a:r>
            <a:r>
              <a:rPr lang="en-GB" sz="2400" dirty="0">
                <a:latin typeface="Sassoon Primary" panose="020B0503020103030203" pitchFamily="34" charset="77"/>
              </a:rPr>
              <a:t> an t-</a:t>
            </a:r>
            <a:r>
              <a:rPr lang="en-GB" sz="2400" dirty="0" err="1">
                <a:latin typeface="Sassoon Primary" panose="020B0503020103030203" pitchFamily="34" charset="77"/>
              </a:rPr>
              <a:t>saoghail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gu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lèir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>
                <a:latin typeface="Sassoon Primary" panose="020B0503020103030203" pitchFamily="34" charset="77"/>
              </a:rPr>
              <a:t>’s </a:t>
            </a:r>
            <a:r>
              <a:rPr lang="en-GB" sz="2400" dirty="0" err="1">
                <a:latin typeface="Sassoon Primary" panose="020B0503020103030203" pitchFamily="34" charset="77"/>
              </a:rPr>
              <a:t>tu</a:t>
            </a:r>
            <a:r>
              <a:rPr lang="en-GB" sz="2400" dirty="0">
                <a:latin typeface="Sassoon Primary" panose="020B0503020103030203" pitchFamily="34" charset="77"/>
              </a:rPr>
              <a:t> mar </a:t>
            </a:r>
            <a:r>
              <a:rPr lang="en-GB" sz="2400" dirty="0" err="1">
                <a:latin typeface="Sassoon Primary" panose="020B0503020103030203" pitchFamily="34" charset="77"/>
              </a:rPr>
              <a:t>ghrìogag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anns</a:t>
            </a:r>
            <a:r>
              <a:rPr lang="en-GB" sz="2400" dirty="0">
                <a:latin typeface="Sassoon Primary" panose="020B0503020103030203" pitchFamily="34" charset="77"/>
              </a:rPr>
              <a:t> an </a:t>
            </a:r>
            <a:r>
              <a:rPr lang="en-GB" sz="2400" dirty="0" err="1">
                <a:latin typeface="Sassoon Primary" panose="020B0503020103030203" pitchFamily="34" charset="77"/>
              </a:rPr>
              <a:t>speur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endParaRPr lang="en-GB" sz="2400" dirty="0">
              <a:latin typeface="Sassoon Primary" panose="020B0503020103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060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6B5D85-2567-2641-90C9-0923C4CCD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445" y="2519244"/>
            <a:ext cx="3643012" cy="359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1A2D1-EAC5-7048-8EFC-1280759B3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89" y="1688247"/>
            <a:ext cx="3899338" cy="201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3227" y="857250"/>
            <a:ext cx="510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priob-priob</a:t>
            </a:r>
            <a:r>
              <a:rPr lang="en-GB" sz="2400" dirty="0">
                <a:latin typeface="Sassoon Primary" panose="020B0503020103030203" pitchFamily="34" charset="77"/>
              </a:rPr>
              <a:t>, </a:t>
            </a:r>
            <a:r>
              <a:rPr lang="en-GB" sz="2400" dirty="0" err="1">
                <a:latin typeface="Sassoon Primary" panose="020B0503020103030203" pitchFamily="34" charset="77"/>
              </a:rPr>
              <a:t>rionnag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bheag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</a:p>
          <a:p>
            <a:r>
              <a:rPr lang="en-GB" sz="2400" dirty="0" err="1">
                <a:latin typeface="Sassoon Primary" panose="020B0503020103030203" pitchFamily="34" charset="77"/>
              </a:rPr>
              <a:t>Saoil</a:t>
            </a:r>
            <a:r>
              <a:rPr lang="en-GB" sz="2400" dirty="0">
                <a:latin typeface="Sassoon Primary" panose="020B0503020103030203" pitchFamily="34" charset="77"/>
              </a:rPr>
              <a:t> a-</a:t>
            </a:r>
            <a:r>
              <a:rPr lang="en-GB" sz="2400" dirty="0" err="1">
                <a:latin typeface="Sassoon Primary" panose="020B0503020103030203" pitchFamily="34" charset="77"/>
              </a:rPr>
              <a:t>nis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cò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thu</a:t>
            </a:r>
            <a:r>
              <a:rPr lang="en-GB" sz="2400" dirty="0">
                <a:latin typeface="Sassoon Primary" panose="020B0503020103030203" pitchFamily="34" charset="77"/>
              </a:rPr>
              <a:t> no </a:t>
            </a:r>
            <a:r>
              <a:rPr lang="en-GB" sz="2400" dirty="0" err="1">
                <a:latin typeface="Sassoon Primary" panose="020B0503020103030203" pitchFamily="34" charset="77"/>
              </a:rPr>
              <a:t>dè</a:t>
            </a:r>
            <a:r>
              <a:rPr lang="en-GB" sz="2400" dirty="0">
                <a:latin typeface="Sassoon Primary" panose="020B0503020103030203" pitchFamily="34" charset="77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5029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166</Words>
  <Application>Microsoft Macintosh PowerPoint</Application>
  <PresentationFormat>On-screen Show (4:3)</PresentationFormat>
  <Paragraphs>30</Paragraphs>
  <Slides>6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Sassoon Primary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26</cp:revision>
  <dcterms:created xsi:type="dcterms:W3CDTF">2019-02-05T10:41:58Z</dcterms:created>
  <dcterms:modified xsi:type="dcterms:W3CDTF">2019-12-16T14:46:56Z</dcterms:modified>
</cp:coreProperties>
</file>