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assoon Primary" panose="020B0503020103030203" pitchFamily="34" charset="77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0" autoAdjust="0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05ECA-C81C-4E02-9958-981A85ADC1D1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F2681-04CF-47E1-945F-B9FDED453A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9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Hallowe’en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3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79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2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moon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168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pumpkin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66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2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pointy 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black cat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235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bat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08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spider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4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castle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CF2681-04CF-47E1-945F-B9FDED453AD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4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0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49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5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6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5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0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8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1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A982EC-FB6B-42EB-962B-3CE5F91694F9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855E2C0-084F-43B7-BC60-EB8DFB55C5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69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D03E7-C669-B949-A941-8DEDB74886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98ED8-CC88-2543-97C3-9563CAD94B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B60D99-5FA6-0249-96EF-6A2557B18C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emf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Oidhche</a:t>
            </a:r>
            <a:r>
              <a:rPr lang="en-GB" dirty="0">
                <a:latin typeface="Sassoon Primary" panose="020B0503020103030203" pitchFamily="34" charset="77"/>
              </a:rPr>
              <a:t> </a:t>
            </a:r>
            <a:r>
              <a:rPr lang="en-GB" dirty="0" err="1">
                <a:latin typeface="Sassoon Primary" panose="020B0503020103030203" pitchFamily="34" charset="77"/>
              </a:rPr>
              <a:t>Shamhna</a:t>
            </a:r>
            <a:endParaRPr lang="en-GB" dirty="0">
              <a:latin typeface="Sassoon Primary" panose="020B0503020103030203" pitchFamily="34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87B1B-C02E-4F30-B54C-6B624E4E51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photo, bunch, many, different&#10;&#10;Description automatically generated">
            <a:extLst>
              <a:ext uri="{FF2B5EF4-FFF2-40B4-BE49-F238E27FC236}">
                <a16:creationId xmlns:a16="http://schemas.microsoft.com/office/drawing/2014/main" id="{67F483A7-B043-4561-8D11-80C049E391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3061511" y="1929178"/>
            <a:ext cx="3020978" cy="3007883"/>
          </a:xfrm>
          <a:prstGeom prst="rect">
            <a:avLst/>
          </a:prstGeom>
        </p:spPr>
      </p:pic>
      <p:pic>
        <p:nvPicPr>
          <p:cNvPr id="4" name="Online Media 3" descr="378.wav">
            <a:hlinkClick r:id="" action="ppaction://media"/>
            <a:extLst>
              <a:ext uri="{FF2B5EF4-FFF2-40B4-BE49-F238E27FC236}">
                <a16:creationId xmlns:a16="http://schemas.microsoft.com/office/drawing/2014/main" id="{130ECB59-8CBC-0B41-B716-346F61755C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74857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ubhal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E264D4-4EB3-4D4D-9C2D-EAC4A702D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455" y="2501886"/>
            <a:ext cx="2239089" cy="2534132"/>
          </a:xfrm>
          <a:prstGeom prst="rect">
            <a:avLst/>
          </a:prstGeom>
        </p:spPr>
      </p:pic>
      <p:pic>
        <p:nvPicPr>
          <p:cNvPr id="3" name="Online Media 2" descr="387.wav">
            <a:hlinkClick r:id="" action="ppaction://media"/>
            <a:extLst>
              <a:ext uri="{FF2B5EF4-FFF2-40B4-BE49-F238E27FC236}">
                <a16:creationId xmlns:a16="http://schemas.microsoft.com/office/drawing/2014/main" id="{A5D23323-6165-084C-8E78-1677DE1630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7400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ùbhlan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60CCB-BE14-F54F-8BE5-6A732B5BC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30" y="2882310"/>
            <a:ext cx="1808244" cy="2046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0EF2FC-F6F9-3D4B-BA08-9E6422D29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847" y="3429000"/>
            <a:ext cx="1808244" cy="20465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EBBF1F-7EF1-DE40-A383-9C25F180C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28" y="2403489"/>
            <a:ext cx="1609108" cy="183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658E5-9B50-6B4D-BDD8-426EA9F80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373" y="4141315"/>
            <a:ext cx="1808244" cy="2057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D90C2-9690-A84B-BB1E-87AC7E93BD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0443" y="3813890"/>
            <a:ext cx="988042" cy="1789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308FB-B407-7D4E-B2F2-A8EF240C9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495" y="2078189"/>
            <a:ext cx="1538427" cy="1741144"/>
          </a:xfrm>
          <a:prstGeom prst="rect">
            <a:avLst/>
          </a:prstGeom>
        </p:spPr>
      </p:pic>
      <p:pic>
        <p:nvPicPr>
          <p:cNvPr id="3" name="Online Media 2" descr="388.wav">
            <a:hlinkClick r:id="" action="ppaction://media"/>
            <a:extLst>
              <a:ext uri="{FF2B5EF4-FFF2-40B4-BE49-F238E27FC236}">
                <a16:creationId xmlns:a16="http://schemas.microsoft.com/office/drawing/2014/main" id="{65403049-39D1-7A41-AD6B-6A87A6628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60862" y="5984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>
                <a:latin typeface="Sassoon Primary" panose="020B0503020103030203" pitchFamily="34" charset="77"/>
              </a:rPr>
              <a:t>a’ </a:t>
            </a:r>
            <a:r>
              <a:rPr lang="en-GB" dirty="0" err="1">
                <a:latin typeface="Sassoon Primary" panose="020B0503020103030203" pitchFamily="34" charset="77"/>
              </a:rPr>
              <a:t>ghealach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EDD595-FA4B-4E48-A032-63C03444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1553" y="2253344"/>
            <a:ext cx="3540894" cy="3540894"/>
          </a:xfrm>
          <a:prstGeom prst="rect">
            <a:avLst/>
          </a:prstGeom>
        </p:spPr>
      </p:pic>
      <p:pic>
        <p:nvPicPr>
          <p:cNvPr id="3" name="Online Media 2" descr="389.wav">
            <a:hlinkClick r:id="" action="ppaction://media"/>
            <a:extLst>
              <a:ext uri="{FF2B5EF4-FFF2-40B4-BE49-F238E27FC236}">
                <a16:creationId xmlns:a16="http://schemas.microsoft.com/office/drawing/2014/main" id="{4381D515-BFF6-7C47-BB64-69CE59F9E1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8285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peapag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2BEC68-3AB5-4346-B3CE-8F786A170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032" y="2384879"/>
            <a:ext cx="3585936" cy="3447126"/>
          </a:xfrm>
          <a:prstGeom prst="rect">
            <a:avLst/>
          </a:prstGeom>
        </p:spPr>
      </p:pic>
      <p:pic>
        <p:nvPicPr>
          <p:cNvPr id="3" name="Online Media 2" descr="379.wav">
            <a:hlinkClick r:id="" action="ppaction://media"/>
            <a:extLst>
              <a:ext uri="{FF2B5EF4-FFF2-40B4-BE49-F238E27FC236}">
                <a16:creationId xmlns:a16="http://schemas.microsoft.com/office/drawing/2014/main" id="{ED3432AD-90B6-564B-B103-F81F372F76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07514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bana-bhuidseach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EF63F-5C35-A740-AAF1-198BA7F3C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2527300"/>
            <a:ext cx="2567214" cy="3278135"/>
          </a:xfrm>
          <a:prstGeom prst="rect">
            <a:avLst/>
          </a:prstGeom>
        </p:spPr>
      </p:pic>
      <p:pic>
        <p:nvPicPr>
          <p:cNvPr id="3" name="Online Media 2" descr="380.wav">
            <a:hlinkClick r:id="" action="ppaction://media"/>
            <a:extLst>
              <a:ext uri="{FF2B5EF4-FFF2-40B4-BE49-F238E27FC236}">
                <a16:creationId xmlns:a16="http://schemas.microsoft.com/office/drawing/2014/main" id="{F3D4D710-566B-774C-B0B4-04DD1C7F04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51057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sguab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A120F-0DAD-2D48-A5F3-31C3006CB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29044">
            <a:off x="2924811" y="3244989"/>
            <a:ext cx="3504316" cy="876079"/>
          </a:xfrm>
          <a:prstGeom prst="rect">
            <a:avLst/>
          </a:prstGeom>
        </p:spPr>
      </p:pic>
      <p:pic>
        <p:nvPicPr>
          <p:cNvPr id="3" name="Online Media 2" descr="381.wav">
            <a:hlinkClick r:id="" action="ppaction://media"/>
            <a:extLst>
              <a:ext uri="{FF2B5EF4-FFF2-40B4-BE49-F238E27FC236}">
                <a16:creationId xmlns:a16="http://schemas.microsoft.com/office/drawing/2014/main" id="{F6C0F860-B8E9-A74B-9B96-452A8B2EFD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0429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8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>
                <a:latin typeface="Sassoon Primary" panose="020B0503020103030203" pitchFamily="34" charset="77"/>
              </a:rPr>
              <a:t>ad </a:t>
            </a:r>
            <a:r>
              <a:rPr lang="en-GB" dirty="0" err="1">
                <a:latin typeface="Sassoon Primary" panose="020B0503020103030203" pitchFamily="34" charset="77"/>
              </a:rPr>
              <a:t>bhiorach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B1079-49D7-5C40-A535-4FFC55FBD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436" y="2699657"/>
            <a:ext cx="3093720" cy="2133600"/>
          </a:xfrm>
          <a:prstGeom prst="rect">
            <a:avLst/>
          </a:prstGeom>
        </p:spPr>
      </p:pic>
      <p:pic>
        <p:nvPicPr>
          <p:cNvPr id="3" name="Online Media 2" descr="382.wav">
            <a:hlinkClick r:id="" action="ppaction://media"/>
            <a:extLst>
              <a:ext uri="{FF2B5EF4-FFF2-40B4-BE49-F238E27FC236}">
                <a16:creationId xmlns:a16="http://schemas.microsoft.com/office/drawing/2014/main" id="{F7328B41-805F-3746-A166-1A2E3C4AF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20428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>
                <a:latin typeface="Sassoon Primary" panose="020B0503020103030203" pitchFamily="34" charset="77"/>
              </a:rPr>
              <a:t>cat </a:t>
            </a:r>
            <a:r>
              <a:rPr lang="en-GB" dirty="0" err="1">
                <a:latin typeface="Sassoon Primary" panose="020B0503020103030203" pitchFamily="34" charset="77"/>
              </a:rPr>
              <a:t>dubh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2EB932-0B00-B248-832C-8C14E334C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8129" y="2465614"/>
            <a:ext cx="2868386" cy="2868386"/>
          </a:xfrm>
          <a:prstGeom prst="rect">
            <a:avLst/>
          </a:prstGeom>
        </p:spPr>
      </p:pic>
      <p:pic>
        <p:nvPicPr>
          <p:cNvPr id="3" name="Online Media 2" descr="383.wav">
            <a:hlinkClick r:id="" action="ppaction://media"/>
            <a:extLst>
              <a:ext uri="{FF2B5EF4-FFF2-40B4-BE49-F238E27FC236}">
                <a16:creationId xmlns:a16="http://schemas.microsoft.com/office/drawing/2014/main" id="{72CC6236-0B12-3C43-BF68-FADABD4BDE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50314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0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dirty="0" err="1">
                <a:latin typeface="Sassoon Primary" panose="020B0503020103030203" pitchFamily="34" charset="77"/>
              </a:rPr>
              <a:t>ialtag</a:t>
            </a:r>
            <a:endParaRPr lang="en-GB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12CC10-6372-534F-80FD-E4E3E36E5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686" y="2771320"/>
            <a:ext cx="4606627" cy="1550307"/>
          </a:xfrm>
          <a:prstGeom prst="rect">
            <a:avLst/>
          </a:prstGeom>
        </p:spPr>
      </p:pic>
      <p:pic>
        <p:nvPicPr>
          <p:cNvPr id="3" name="Online Media 2" descr="384.wav">
            <a:hlinkClick r:id="" action="ppaction://media"/>
            <a:extLst>
              <a:ext uri="{FF2B5EF4-FFF2-40B4-BE49-F238E27FC236}">
                <a16:creationId xmlns:a16="http://schemas.microsoft.com/office/drawing/2014/main" id="{1712D4E9-524D-A64F-92D1-845BD0F90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7400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b="1" dirty="0" err="1"/>
              <a:t>damhan-allaidh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243A31-27D3-1046-82BC-B8AB055C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03" y="2598964"/>
            <a:ext cx="3161393" cy="3026866"/>
          </a:xfrm>
          <a:prstGeom prst="rect">
            <a:avLst/>
          </a:prstGeom>
        </p:spPr>
      </p:pic>
      <p:pic>
        <p:nvPicPr>
          <p:cNvPr id="3" name="Online Media 2" descr="385.wav">
            <a:hlinkClick r:id="" action="ppaction://media"/>
            <a:extLst>
              <a:ext uri="{FF2B5EF4-FFF2-40B4-BE49-F238E27FC236}">
                <a16:creationId xmlns:a16="http://schemas.microsoft.com/office/drawing/2014/main" id="{174ECE81-A7BA-7B41-92D8-B0D349AF1C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0058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2C78-F7C4-4A6C-83C8-8E6A4DE5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7969" y="138477"/>
            <a:ext cx="6858000" cy="1790700"/>
          </a:xfrm>
        </p:spPr>
        <p:txBody>
          <a:bodyPr/>
          <a:lstStyle/>
          <a:p>
            <a:r>
              <a:rPr lang="en-GB" b="1" dirty="0" err="1"/>
              <a:t>caisteal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FDC8C0-0F37-C745-B4C7-4C340AD9A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626" y="2224314"/>
            <a:ext cx="3490686" cy="3490686"/>
          </a:xfrm>
          <a:prstGeom prst="rect">
            <a:avLst/>
          </a:prstGeom>
        </p:spPr>
      </p:pic>
      <p:pic>
        <p:nvPicPr>
          <p:cNvPr id="5" name="Online Media 4" descr="386.wav">
            <a:hlinkClick r:id="" action="ppaction://media"/>
            <a:extLst>
              <a:ext uri="{FF2B5EF4-FFF2-40B4-BE49-F238E27FC236}">
                <a16:creationId xmlns:a16="http://schemas.microsoft.com/office/drawing/2014/main" id="{416A8778-5D81-1241-A439-70F8DD37B8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9171" y="59067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8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</TotalTime>
  <Words>53</Words>
  <Application>Microsoft Macintosh PowerPoint</Application>
  <PresentationFormat>On-screen Show (4:3)</PresentationFormat>
  <Paragraphs>36</Paragraphs>
  <Slides>12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Sassoon Primary</vt:lpstr>
      <vt:lpstr>Calibri Light</vt:lpstr>
      <vt:lpstr>Office Theme</vt:lpstr>
      <vt:lpstr>Oidhche Shamhna</vt:lpstr>
      <vt:lpstr>peapag</vt:lpstr>
      <vt:lpstr>bana-bhuidseach</vt:lpstr>
      <vt:lpstr>sguab</vt:lpstr>
      <vt:lpstr>ad bhiorach</vt:lpstr>
      <vt:lpstr>cat dubh</vt:lpstr>
      <vt:lpstr>ialtag</vt:lpstr>
      <vt:lpstr>damhan-allaidh</vt:lpstr>
      <vt:lpstr>caisteal</vt:lpstr>
      <vt:lpstr>ubhal</vt:lpstr>
      <vt:lpstr>ùbhlan</vt:lpstr>
      <vt:lpstr>a’ ghealach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Oidhche Shamhna</dc:title>
  <dc:creator>Jackie Mullen</dc:creator>
  <cp:lastModifiedBy>Anne McCormack</cp:lastModifiedBy>
  <cp:revision>12</cp:revision>
  <dcterms:created xsi:type="dcterms:W3CDTF">2019-10-22T13:07:56Z</dcterms:created>
  <dcterms:modified xsi:type="dcterms:W3CDTF">2020-02-24T14:25:34Z</dcterms:modified>
</cp:coreProperties>
</file>