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12192000" cy="6858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Sassoon Primary" panose="020B0503020103030203" pitchFamily="34" charset="77"/>
      <p:regular r:id="rId21"/>
      <p:bold r:id="rId22"/>
    </p:embeddedFont>
  </p:embeddedFont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Christmas Eve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We hope that we sleep well tonight.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We will get up tomorrow and we will all be so happy.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Merry Christmas to you all!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It’s Christmas Eve.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All of us are excited.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Father Christmas will be coming tonight.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He will have a red coat and black boots on and he will have a big bag (sack).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Presents will be in the big bag (sack).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He will come down the chimney and he will put the presents beside the fire.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He will drink the milk and he will eat the biscuits.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vert="horz" rtlCol="0"/>
          <a:lstStyle/>
          <a:p>
            <a:r>
              <a:rPr lang="en-US" dirty="0"/>
              <a:t>He will put the carrots in his pocket and give them to Rudolph when he comes back outside.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defRPr lang="en-US" sz="45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rtlCol="0"/>
          <a:lstStyle>
            <a:lvl1pPr marL="0" lvl="0" indent="0" algn="ctr">
              <a:buNone/>
              <a:defRPr lang="en-US" sz="1800" dirty="0"/>
            </a:lvl1pPr>
            <a:lvl2pPr marL="342900" lvl="1" indent="0" algn="ctr">
              <a:buNone/>
              <a:defRPr lang="en-US" sz="1500" dirty="0"/>
            </a:lvl2pPr>
            <a:lvl3pPr marL="685800" lvl="2" indent="0" algn="ctr">
              <a:buNone/>
              <a:defRPr lang="en-US" sz="1350" dirty="0"/>
            </a:lvl3pPr>
            <a:lvl4pPr marL="1028700" lvl="3" indent="0" algn="ctr">
              <a:buNone/>
              <a:defRPr lang="en-US" sz="1200" dirty="0"/>
            </a:lvl4pPr>
            <a:lvl5pPr marL="1371600" lvl="4" indent="0" algn="ctr">
              <a:buNone/>
              <a:defRPr lang="en-US" sz="1200" dirty="0"/>
            </a:lvl5pPr>
            <a:lvl6pPr marL="1714500" lvl="5" indent="0" algn="ctr">
              <a:buNone/>
              <a:defRPr lang="en-US" sz="1200" dirty="0"/>
            </a:lvl6pPr>
            <a:lvl7pPr marL="2057400" lvl="6" indent="0" algn="ctr">
              <a:buNone/>
              <a:defRPr lang="en-US" sz="1200" dirty="0"/>
            </a:lvl7pPr>
            <a:lvl8pPr marL="2400300" lvl="7" indent="0" algn="ctr">
              <a:buNone/>
              <a:defRPr lang="en-US" sz="1200" dirty="0"/>
            </a:lvl8pPr>
            <a:lvl9pPr marL="2743200" lvl="8" indent="0" algn="ctr">
              <a:buNone/>
              <a:defRPr lang="en-US" sz="1200" dirty="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68189405-4005-459E-9065-79836614CF47}" type="datetime1"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38554C8C-AD83-456A-82AD-9CA77C112119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3F596A1A-116E-431D-9A17-03F71A917826}" type="datetime1"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119FDFB3-B841-48F0-A22C-4C59177A58CC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30EE708F-8390-47E3-BDA1-71655190971A}" type="datetime1"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83D08D74-8504-4766-B00E-9A6CA5698848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DBB59A7C-06C8-4A73-816D-210F5DE3A5CC}" type="datetime1"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60C05D71-5A52-47A3-92E5-BAC76E11289C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</p:spPr>
        <p:txBody>
          <a:bodyPr vert="horz" rtlCol="0" anchor="b"/>
          <a:lstStyle>
            <a:lvl1pPr lvl="0">
              <a:defRPr lang="en-US" sz="45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</p:spPr>
        <p:txBody>
          <a:bodyPr vert="horz" rtlCol="0"/>
          <a:lstStyle>
            <a:lvl1pPr marL="0" lvl="0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1pPr>
            <a:lvl2pPr marL="342900" lvl="1" indent="0">
              <a:buNone/>
              <a:defRPr lang="en-US" sz="1500" dirty="0">
                <a:solidFill>
                  <a:schemeClr val="tx1">
                    <a:tint val="75000"/>
                  </a:schemeClr>
                </a:solidFill>
              </a:defRPr>
            </a:lvl2pPr>
            <a:lvl3pPr marL="685800" lvl="2" indent="0">
              <a:buNone/>
              <a:defRPr lang="en-US" sz="1350" dirty="0">
                <a:solidFill>
                  <a:schemeClr val="tx1">
                    <a:tint val="75000"/>
                  </a:schemeClr>
                </a:solidFill>
              </a:defRPr>
            </a:lvl3pPr>
            <a:lvl4pPr marL="1028700" lvl="3" indent="0">
              <a:buNone/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4pPr>
            <a:lvl5pPr marL="1371600" lvl="4" indent="0">
              <a:buNone/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5pPr>
            <a:lvl6pPr marL="1714500" lvl="5" indent="0">
              <a:buNone/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6pPr>
            <a:lvl7pPr marL="2057400" lvl="6" indent="0">
              <a:buNone/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7pPr>
            <a:lvl8pPr marL="2400300" lvl="7" indent="0">
              <a:buNone/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8pPr>
            <a:lvl9pPr marL="2743200" lvl="8" indent="0">
              <a:buNone/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01783622-A268-4C06-B0CA-E7943FBB00B0}" type="datetime1"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13646486-2B99-435E-8841-EF289CB34708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74674EF9-A50C-44DC-A1D0-BF22BB52ED34}" type="datetime1">
              <a:t>1/15/20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7F1A8299-1438-4464-AA91-B720680CE941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vert="horz" rtlCol="0" anchor="b"/>
          <a:lstStyle>
            <a:lvl1pPr marL="0" lvl="0" indent="0">
              <a:buNone/>
              <a:defRPr lang="en-US" sz="1800" b="1" dirty="0">
                <a:latin typeface="+mn-lt"/>
              </a:defRPr>
            </a:lvl1pPr>
            <a:lvl2pPr marL="342900" lvl="1" indent="0">
              <a:buNone/>
              <a:defRPr lang="en-US" sz="1500" b="1" dirty="0">
                <a:latin typeface="+mn-lt"/>
              </a:defRPr>
            </a:lvl2pPr>
            <a:lvl3pPr marL="685800" lvl="2" indent="0">
              <a:buNone/>
              <a:defRPr lang="en-US" sz="1350" b="1" dirty="0">
                <a:latin typeface="+mn-lt"/>
              </a:defRPr>
            </a:lvl3pPr>
            <a:lvl4pPr marL="1028700" lvl="3" indent="0">
              <a:buNone/>
              <a:defRPr lang="en-US" sz="1200" b="1" dirty="0">
                <a:latin typeface="+mn-lt"/>
              </a:defRPr>
            </a:lvl4pPr>
            <a:lvl5pPr marL="1371600" lvl="4" indent="0">
              <a:buNone/>
              <a:defRPr lang="en-US" sz="1200" b="1" dirty="0">
                <a:latin typeface="+mn-lt"/>
              </a:defRPr>
            </a:lvl5pPr>
            <a:lvl6pPr marL="1714500" lvl="5" indent="0">
              <a:buNone/>
              <a:defRPr lang="en-US" sz="1200" b="1" dirty="0">
                <a:latin typeface="+mn-lt"/>
              </a:defRPr>
            </a:lvl6pPr>
            <a:lvl7pPr marL="2057400" lvl="6" indent="0">
              <a:buNone/>
              <a:defRPr lang="en-US" sz="1200" b="1" dirty="0">
                <a:latin typeface="+mn-lt"/>
              </a:defRPr>
            </a:lvl7pPr>
            <a:lvl8pPr marL="2400300" lvl="7" indent="0">
              <a:buNone/>
              <a:defRPr lang="en-US" sz="1200" b="1" dirty="0">
                <a:latin typeface="+mn-lt"/>
              </a:defRPr>
            </a:lvl8pPr>
            <a:lvl9pPr marL="2743200" lvl="8" indent="0">
              <a:buNone/>
              <a:defRPr lang="en-US" sz="12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29151" y="1681163"/>
            <a:ext cx="3887390" cy="823912"/>
          </a:xfrm>
          <a:prstGeom prst="rect">
            <a:avLst/>
          </a:prstGeom>
        </p:spPr>
        <p:txBody>
          <a:bodyPr vert="horz" rtlCol="0" anchor="b"/>
          <a:lstStyle>
            <a:lvl1pPr marL="0" lvl="0" indent="0">
              <a:buNone/>
              <a:defRPr lang="en-US" sz="1800" b="1" dirty="0">
                <a:latin typeface="+mn-lt"/>
              </a:defRPr>
            </a:lvl1pPr>
            <a:lvl2pPr marL="342900" lvl="1" indent="0">
              <a:buNone/>
              <a:defRPr lang="en-US" sz="1500" b="1" dirty="0">
                <a:latin typeface="+mn-lt"/>
              </a:defRPr>
            </a:lvl2pPr>
            <a:lvl3pPr marL="685800" lvl="2" indent="0">
              <a:buNone/>
              <a:defRPr lang="en-US" sz="1350" b="1" dirty="0">
                <a:latin typeface="+mn-lt"/>
              </a:defRPr>
            </a:lvl3pPr>
            <a:lvl4pPr marL="1028700" lvl="3" indent="0">
              <a:buNone/>
              <a:defRPr lang="en-US" sz="1200" b="1" dirty="0">
                <a:latin typeface="+mn-lt"/>
              </a:defRPr>
            </a:lvl4pPr>
            <a:lvl5pPr marL="1371600" lvl="4" indent="0">
              <a:buNone/>
              <a:defRPr lang="en-US" sz="1200" b="1" dirty="0">
                <a:latin typeface="+mn-lt"/>
              </a:defRPr>
            </a:lvl5pPr>
            <a:lvl6pPr marL="1714500" lvl="5" indent="0">
              <a:buNone/>
              <a:defRPr lang="en-US" sz="1200" b="1" dirty="0">
                <a:latin typeface="+mn-lt"/>
              </a:defRPr>
            </a:lvl6pPr>
            <a:lvl7pPr marL="2057400" lvl="6" indent="0">
              <a:buNone/>
              <a:defRPr lang="en-US" sz="1200" b="1" dirty="0">
                <a:latin typeface="+mn-lt"/>
              </a:defRPr>
            </a:lvl7pPr>
            <a:lvl8pPr marL="2400300" lvl="7" indent="0">
              <a:buNone/>
              <a:defRPr lang="en-US" sz="1200" b="1" dirty="0">
                <a:latin typeface="+mn-lt"/>
              </a:defRPr>
            </a:lvl8pPr>
            <a:lvl9pPr marL="2743200" lvl="8" indent="0">
              <a:buNone/>
              <a:defRPr lang="en-US" sz="12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/>
          </p:nvPr>
        </p:nvSpPr>
        <p:spPr>
          <a:xfrm>
            <a:off x="4629151" y="2505075"/>
            <a:ext cx="3887390" cy="3684588"/>
          </a:xfrm>
          <a:prstGeom prst="rect">
            <a:avLst/>
          </a:prstGeo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F947BE59-8115-4646-B0C2-A6CD3A0C31E0}" type="datetime1">
              <a:t>1/15/20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0B587D26-8C67-4B35-BB19-048AED604594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089EC3BC-8175-4E13-ACB6-F61202A70691}" type="datetime1">
              <a:t>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EAE4C916-E8E1-421D-A828-CF5129B7E9A6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6DDE3B9D-218B-4B5E-AFA3-831B4BA44516}" type="datetime1">
              <a:t>1/15/20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F4FA0A56-1A65-43AD-B02E-922929F85BB8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vert="horz" rtlCol="0" anchor="b"/>
          <a:lstStyle>
            <a:lvl1pPr lvl="0">
              <a:defRPr lang="en-US" sz="2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629150" cy="4873625"/>
          </a:xfrm>
          <a:prstGeom prst="rect">
            <a:avLst/>
          </a:prstGeom>
        </p:spPr>
        <p:txBody>
          <a:bodyPr vert="horz" rtlCol="0"/>
          <a:lstStyle>
            <a:lvl1pPr lvl="0">
              <a:defRPr lang="en-US" sz="2400" dirty="0"/>
            </a:lvl1pPr>
            <a:lvl2pPr lvl="1">
              <a:defRPr lang="en-US" sz="2100" dirty="0"/>
            </a:lvl2pPr>
            <a:lvl3pPr lvl="2">
              <a:defRPr lang="en-US" sz="1800" dirty="0"/>
            </a:lvl3pPr>
            <a:lvl4pPr lvl="3">
              <a:defRPr lang="en-US" sz="1500" dirty="0"/>
            </a:lvl4pPr>
            <a:lvl5pPr lvl="4">
              <a:defRPr lang="en-US" sz="1500" dirty="0"/>
            </a:lvl5pPr>
            <a:lvl6pPr lvl="5">
              <a:defRPr lang="en-US" sz="1500" dirty="0"/>
            </a:lvl6pPr>
            <a:lvl7pPr lvl="6">
              <a:defRPr lang="en-US" sz="1500" dirty="0"/>
            </a:lvl7pPr>
            <a:lvl8pPr lvl="7">
              <a:defRPr lang="en-US" sz="1500" dirty="0"/>
            </a:lvl8pPr>
            <a:lvl9pPr lvl="8">
              <a:defRPr lang="en-US" sz="1500" dirty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29841" y="2057401"/>
            <a:ext cx="2949178" cy="3811587"/>
          </a:xfrm>
          <a:prstGeom prst="rect">
            <a:avLst/>
          </a:prstGeom>
        </p:spPr>
        <p:txBody>
          <a:bodyPr vert="horz" rtlCol="0"/>
          <a:lstStyle>
            <a:lvl1pPr marL="0" lvl="0" indent="0">
              <a:buNone/>
              <a:defRPr lang="en-US" sz="1200" dirty="0"/>
            </a:lvl1pPr>
            <a:lvl2pPr marL="342900" lvl="1" indent="0">
              <a:buNone/>
              <a:defRPr lang="en-US" sz="1050" dirty="0"/>
            </a:lvl2pPr>
            <a:lvl3pPr marL="685800" lvl="2" indent="0">
              <a:buNone/>
              <a:defRPr lang="en-US" sz="900" dirty="0"/>
            </a:lvl3pPr>
            <a:lvl4pPr marL="1028700" lvl="3" indent="0">
              <a:buNone/>
              <a:defRPr lang="en-US" sz="750" dirty="0"/>
            </a:lvl4pPr>
            <a:lvl5pPr marL="1371600" lvl="4" indent="0">
              <a:buNone/>
              <a:defRPr lang="en-US" sz="750" dirty="0"/>
            </a:lvl5pPr>
            <a:lvl6pPr marL="1714500" lvl="5" indent="0">
              <a:buNone/>
              <a:defRPr lang="en-US" sz="750" dirty="0"/>
            </a:lvl6pPr>
            <a:lvl7pPr marL="2057400" lvl="6" indent="0">
              <a:buNone/>
              <a:defRPr lang="en-US" sz="750" dirty="0"/>
            </a:lvl7pPr>
            <a:lvl8pPr marL="2400300" lvl="7" indent="0">
              <a:buNone/>
              <a:defRPr lang="en-US" sz="750" dirty="0"/>
            </a:lvl8pPr>
            <a:lvl9pPr marL="2743200" lvl="8" indent="0">
              <a:buNone/>
              <a:defRPr lang="en-US" sz="750" dirty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59C0E213-854E-44B7-905F-761EFB695BBB}" type="datetime1">
              <a:t>1/15/20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01EE2337-41D2-4166-8DB5-F7F060F1A767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vert="horz" rtlCol="0" anchor="b"/>
          <a:lstStyle>
            <a:lvl1pPr lvl="0">
              <a:defRPr lang="en-US" sz="2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0" y="987426"/>
            <a:ext cx="4629150" cy="4873625"/>
          </a:xfrm>
          <a:prstGeom prst="rect">
            <a:avLst/>
          </a:prstGeom>
        </p:spPr>
        <p:txBody>
          <a:bodyPr vert="horz" rtlCol="0"/>
          <a:lstStyle>
            <a:lvl1pPr marL="0" lvl="0" indent="0">
              <a:buNone/>
              <a:defRPr lang="en-US" sz="2400" dirty="0"/>
            </a:lvl1pPr>
            <a:lvl2pPr marL="342900" lvl="1" indent="0">
              <a:buNone/>
              <a:defRPr lang="en-US" sz="2100" dirty="0"/>
            </a:lvl2pPr>
            <a:lvl3pPr marL="685800" lvl="2" indent="0">
              <a:buNone/>
              <a:defRPr lang="en-US" sz="1800" dirty="0"/>
            </a:lvl3pPr>
            <a:lvl4pPr marL="1028700" lvl="3" indent="0">
              <a:buNone/>
              <a:defRPr lang="en-US" sz="1500" dirty="0"/>
            </a:lvl4pPr>
            <a:lvl5pPr marL="1371600" lvl="4" indent="0">
              <a:buNone/>
              <a:defRPr lang="en-US" sz="1500" dirty="0"/>
            </a:lvl5pPr>
            <a:lvl6pPr marL="1714500" lvl="5" indent="0">
              <a:buNone/>
              <a:defRPr lang="en-US" sz="1500" dirty="0"/>
            </a:lvl6pPr>
            <a:lvl7pPr marL="2057400" lvl="6" indent="0">
              <a:buNone/>
              <a:defRPr lang="en-US" sz="1500" dirty="0"/>
            </a:lvl7pPr>
            <a:lvl8pPr marL="2400300" lvl="7" indent="0">
              <a:buNone/>
              <a:defRPr lang="en-US" sz="1500" dirty="0"/>
            </a:lvl8pPr>
            <a:lvl9pPr marL="2743200" lvl="8" indent="0">
              <a:buNone/>
              <a:defRPr lang="en-US" sz="1500" dirty="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29841" y="2057401"/>
            <a:ext cx="2949178" cy="3811587"/>
          </a:xfrm>
          <a:prstGeom prst="rect">
            <a:avLst/>
          </a:prstGeom>
        </p:spPr>
        <p:txBody>
          <a:bodyPr vert="horz" rtlCol="0"/>
          <a:lstStyle>
            <a:lvl1pPr marL="0" lvl="0" indent="0">
              <a:buNone/>
              <a:defRPr lang="en-US" sz="1200" dirty="0"/>
            </a:lvl1pPr>
            <a:lvl2pPr marL="342900" lvl="1" indent="0">
              <a:buNone/>
              <a:defRPr lang="en-US" sz="1050" dirty="0"/>
            </a:lvl2pPr>
            <a:lvl3pPr marL="685800" lvl="2" indent="0">
              <a:buNone/>
              <a:defRPr lang="en-US" sz="900" dirty="0"/>
            </a:lvl3pPr>
            <a:lvl4pPr marL="1028700" lvl="3" indent="0">
              <a:buNone/>
              <a:defRPr lang="en-US" sz="750" dirty="0"/>
            </a:lvl4pPr>
            <a:lvl5pPr marL="1371600" lvl="4" indent="0">
              <a:buNone/>
              <a:defRPr lang="en-US" sz="750" dirty="0"/>
            </a:lvl5pPr>
            <a:lvl6pPr marL="1714500" lvl="5" indent="0">
              <a:buNone/>
              <a:defRPr lang="en-US" sz="750" dirty="0"/>
            </a:lvl6pPr>
            <a:lvl7pPr marL="2057400" lvl="6" indent="0">
              <a:buNone/>
              <a:defRPr lang="en-US" sz="750" dirty="0"/>
            </a:lvl7pPr>
            <a:lvl8pPr marL="2400300" lvl="7" indent="0">
              <a:buNone/>
              <a:defRPr lang="en-US" sz="750" dirty="0"/>
            </a:lvl8pPr>
            <a:lvl9pPr marL="2743200" lvl="8" indent="0">
              <a:buNone/>
              <a:defRPr lang="en-US" sz="750" dirty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7CD59D8B-9842-4641-9419-3BCF352C3483}" type="datetime1">
              <a:t>1/15/20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rtlCol="0"/>
          <a:lstStyle/>
          <a:p>
            <a:fld id="{92BB9203-D060-4AB1-84EF-501FA67DCB23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00053B-F716-CA43-9676-461C9563F4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6A5F66-AC77-214F-84AA-4EC7CF9F15F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7AEAE-3CCC-7649-9FBD-E3D66F4711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rtl="0">
        <a:lnSpc>
          <a:spcPct val="90000"/>
        </a:lnSpc>
        <a:spcBef>
          <a:spcPct val="0"/>
        </a:spcBef>
        <a:buNone/>
        <a:defRPr lang="en-US" sz="3300" dirty="0">
          <a:solidFill>
            <a:schemeClr val="tx1"/>
          </a:solidFill>
          <a:latin typeface="+mj-lt"/>
        </a:defRPr>
      </a:lvl1pPr>
    </p:titleStyle>
    <p:bodyStyle>
      <a:lvl1pPr marL="171450" lvl="0" indent="-171450" algn="l" rtl="0">
        <a:lnSpc>
          <a:spcPct val="90000"/>
        </a:lnSpc>
        <a:spcBef>
          <a:spcPts val="750"/>
        </a:spcBef>
        <a:buFont typeface="Arial"/>
        <a:buChar char="•"/>
        <a:defRPr lang="en-US" sz="2100" dirty="0">
          <a:solidFill>
            <a:schemeClr val="tx1"/>
          </a:solidFill>
          <a:latin typeface="+mn-lt"/>
        </a:defRPr>
      </a:lvl1pPr>
      <a:lvl2pPr marL="514350" lvl="1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800" dirty="0">
          <a:solidFill>
            <a:schemeClr val="tx1"/>
          </a:solidFill>
          <a:latin typeface="+mn-lt"/>
        </a:defRPr>
      </a:lvl2pPr>
      <a:lvl3pPr marL="857250" lvl="2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500" dirty="0">
          <a:solidFill>
            <a:schemeClr val="tx1"/>
          </a:solidFill>
          <a:latin typeface="+mn-lt"/>
        </a:defRPr>
      </a:lvl3pPr>
      <a:lvl4pPr marL="1200150" lvl="3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350" dirty="0">
          <a:solidFill>
            <a:schemeClr val="tx1"/>
          </a:solidFill>
          <a:latin typeface="+mn-lt"/>
        </a:defRPr>
      </a:lvl4pPr>
      <a:lvl5pPr marL="1543050" lvl="4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350" dirty="0">
          <a:solidFill>
            <a:schemeClr val="tx1"/>
          </a:solidFill>
          <a:latin typeface="+mn-lt"/>
        </a:defRPr>
      </a:lvl5pPr>
      <a:lvl6pPr marL="1885950" lvl="5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350" dirty="0">
          <a:solidFill>
            <a:schemeClr val="tx1"/>
          </a:solidFill>
          <a:latin typeface="+mn-lt"/>
        </a:defRPr>
      </a:lvl6pPr>
      <a:lvl7pPr marL="2228850" lvl="6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350" dirty="0">
          <a:solidFill>
            <a:schemeClr val="tx1"/>
          </a:solidFill>
          <a:latin typeface="+mn-lt"/>
        </a:defRPr>
      </a:lvl7pPr>
      <a:lvl8pPr marL="2571750" lvl="7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350" dirty="0">
          <a:solidFill>
            <a:schemeClr val="tx1"/>
          </a:solidFill>
          <a:latin typeface="+mn-lt"/>
        </a:defRPr>
      </a:lvl8pPr>
      <a:lvl9pPr marL="2914650" lvl="8" indent="-171450" algn="l" rtl="0">
        <a:lnSpc>
          <a:spcPct val="90000"/>
        </a:lnSpc>
        <a:spcBef>
          <a:spcPts val="375"/>
        </a:spcBef>
        <a:buFont typeface="Arial"/>
        <a:buChar char="•"/>
        <a:defRPr lang="en-US" sz="1350" dirty="0">
          <a:solidFill>
            <a:schemeClr val="tx1"/>
          </a:solidFill>
          <a:latin typeface="+mn-lt"/>
        </a:defRPr>
      </a:lvl9pPr>
    </p:bodyStyle>
    <p:otherStyle>
      <a:lvl1pPr marL="0" lvl="0" algn="l" rtl="0">
        <a:defRPr lang="en-US" sz="1350" dirty="0">
          <a:solidFill>
            <a:schemeClr val="tx1"/>
          </a:solidFill>
          <a:latin typeface="+mn-lt"/>
        </a:defRPr>
      </a:lvl1pPr>
      <a:lvl2pPr marL="342900" lvl="1" algn="l" rtl="0">
        <a:defRPr lang="en-US" sz="1350" dirty="0">
          <a:solidFill>
            <a:schemeClr val="tx1"/>
          </a:solidFill>
          <a:latin typeface="+mn-lt"/>
        </a:defRPr>
      </a:lvl2pPr>
      <a:lvl3pPr marL="685800" lvl="2" algn="l" rtl="0">
        <a:defRPr lang="en-US" sz="1350" dirty="0">
          <a:solidFill>
            <a:schemeClr val="tx1"/>
          </a:solidFill>
          <a:latin typeface="+mn-lt"/>
        </a:defRPr>
      </a:lvl3pPr>
      <a:lvl4pPr marL="1028700" lvl="3" algn="l" rtl="0">
        <a:defRPr lang="en-US" sz="1350" dirty="0">
          <a:solidFill>
            <a:schemeClr val="tx1"/>
          </a:solidFill>
          <a:latin typeface="+mn-lt"/>
        </a:defRPr>
      </a:lvl4pPr>
      <a:lvl5pPr marL="1371600" lvl="4" algn="l" rtl="0">
        <a:defRPr lang="en-US" sz="1350" dirty="0">
          <a:solidFill>
            <a:schemeClr val="tx1"/>
          </a:solidFill>
          <a:latin typeface="+mn-lt"/>
        </a:defRPr>
      </a:lvl5pPr>
      <a:lvl6pPr marL="1714500" lvl="5" algn="l" rtl="0">
        <a:defRPr lang="en-US" sz="1350" dirty="0">
          <a:solidFill>
            <a:schemeClr val="tx1"/>
          </a:solidFill>
          <a:latin typeface="+mn-lt"/>
        </a:defRPr>
      </a:lvl6pPr>
      <a:lvl7pPr marL="2057400" lvl="6" algn="l" rtl="0">
        <a:defRPr lang="en-US" sz="1350" dirty="0">
          <a:solidFill>
            <a:schemeClr val="tx1"/>
          </a:solidFill>
          <a:latin typeface="+mn-lt"/>
        </a:defRPr>
      </a:lvl7pPr>
      <a:lvl8pPr marL="2400300" lvl="7" algn="l" rtl="0">
        <a:defRPr lang="en-US" sz="1350" dirty="0">
          <a:solidFill>
            <a:schemeClr val="tx1"/>
          </a:solidFill>
          <a:latin typeface="+mn-lt"/>
        </a:defRPr>
      </a:lvl8pPr>
      <a:lvl9pPr marL="2743200" lvl="8" algn="l" rtl="0">
        <a:defRPr lang="en-US" sz="135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2476"/>
            <a:ext cx="9144000" cy="1152524"/>
          </a:xfrm>
        </p:spPr>
        <p:txBody>
          <a:bodyPr vert="horz" rtlCol="0"/>
          <a:lstStyle/>
          <a:p>
            <a:r>
              <a:rPr lang="en-US" dirty="0">
                <a:latin typeface="Sassoon Primary" panose="020B0503020103030203" pitchFamily="34" charset="77"/>
              </a:rPr>
              <a:t>Oidhche Nollaig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732B1-59FA-3449-8F8B-CCD7DD2A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209800"/>
            <a:ext cx="2907073" cy="3777343"/>
          </a:xfrm>
          <a:prstGeom prst="rect">
            <a:avLst/>
          </a:prstGeom>
        </p:spPr>
      </p:pic>
      <p:pic>
        <p:nvPicPr>
          <p:cNvPr id="3" name="Online Media 2" descr="450.wav">
            <a:hlinkClick r:id="" action="ppaction://media"/>
            <a:extLst>
              <a:ext uri="{FF2B5EF4-FFF2-40B4-BE49-F238E27FC236}">
                <a16:creationId xmlns:a16="http://schemas.microsoft.com/office/drawing/2014/main" id="{6BE72B62-799F-5245-9DAD-BEFB9672C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idx="2"/>
          </p:nvPr>
        </p:nvSpPr>
        <p:spPr>
          <a:xfrm>
            <a:off x="0" y="533400"/>
            <a:ext cx="9144000" cy="1295400"/>
          </a:xfrm>
        </p:spPr>
        <p:txBody>
          <a:bodyPr vert="horz" lIns="68580" tIns="34290" rIns="68580" bIns="34290" rtlCol="0">
            <a:normAutofit/>
          </a:bodyPr>
          <a:lstStyle/>
          <a:p>
            <a:pPr algn="ctr"/>
            <a:r>
              <a:rPr lang="en-US" sz="30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Tha</a:t>
            </a:r>
            <a: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sinn</a:t>
            </a:r>
            <a: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  <a:t> an </a:t>
            </a:r>
            <a:r>
              <a:rPr lang="en-US" sz="30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dòchas</a:t>
            </a:r>
            <a: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  <a:t> gun </a:t>
            </a:r>
            <a:r>
              <a:rPr lang="en-US" sz="30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caidil</a:t>
            </a:r>
            <a: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sinn</a:t>
            </a:r>
            <a: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b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</a:br>
            <a:r>
              <a:rPr lang="en-US" sz="30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gu</a:t>
            </a:r>
            <a: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  <a:t> math a-</a:t>
            </a:r>
            <a:r>
              <a:rPr lang="en-US" sz="30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nochd</a:t>
            </a:r>
            <a:r>
              <a:rPr lang="en-US" sz="3000" dirty="0">
                <a:solidFill>
                  <a:schemeClr val="bg1"/>
                </a:solidFill>
                <a:latin typeface="Sassoon Primary" panose="020B0503020103030203" pitchFamily="34" charset="77"/>
              </a:rPr>
              <a:t>.</a:t>
            </a:r>
          </a:p>
          <a:p>
            <a:pPr indent="-171450" algn="ctr">
              <a:buFont typeface="Arial"/>
              <a:buChar char="•"/>
            </a:pPr>
            <a:endParaRPr lang="en-US" sz="1500" dirty="0">
              <a:solidFill>
                <a:schemeClr val="bg1"/>
              </a:solidFill>
              <a:latin typeface="Sassoon Primary" panose="020B050302010303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64F41-916E-2A47-952B-FF7C74034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514" y="1981200"/>
            <a:ext cx="5812971" cy="3838754"/>
          </a:xfrm>
          <a:prstGeom prst="rect">
            <a:avLst/>
          </a:prstGeom>
        </p:spPr>
      </p:pic>
      <p:pic>
        <p:nvPicPr>
          <p:cNvPr id="2" name="Online Media 1" descr="459.wav">
            <a:hlinkClick r:id="" action="ppaction://media"/>
            <a:extLst>
              <a:ext uri="{FF2B5EF4-FFF2-40B4-BE49-F238E27FC236}">
                <a16:creationId xmlns:a16="http://schemas.microsoft.com/office/drawing/2014/main" id="{7CF226D4-1816-8141-8325-FCC11F5EE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5828" y="5918200"/>
            <a:ext cx="812800" cy="81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0" y="650005"/>
            <a:ext cx="9144000" cy="1599217"/>
          </a:xfrm>
        </p:spPr>
        <p:txBody>
          <a:bodyPr vert="horz" lIns="68580" tIns="34290" rIns="68580" bIns="34290" rtlCol="0">
            <a:norm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Èiridh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sinn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a-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màireach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agus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bidh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sinn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uile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assoon Primary" panose="020B0503020103030203" pitchFamily="34" charset="77"/>
              </a:rPr>
              <a:t>toilichte</a:t>
            </a:r>
            <a:r>
              <a:rPr lang="en-US" sz="2800" dirty="0">
                <a:solidFill>
                  <a:schemeClr val="bg1"/>
                </a:solidFill>
                <a:latin typeface="Sassoon Primary" panose="020B0503020103030203" pitchFamily="34" charset="77"/>
              </a:rPr>
              <a:t>.</a:t>
            </a:r>
          </a:p>
          <a:p>
            <a:pPr indent="-171450" algn="ctr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Sassoon Primary" panose="020B050302010303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EA62B-EF3D-B146-A603-FD730C8B6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039" y="1449614"/>
            <a:ext cx="6301921" cy="4841346"/>
          </a:xfrm>
          <a:prstGeom prst="rect">
            <a:avLst/>
          </a:prstGeom>
        </p:spPr>
      </p:pic>
      <p:pic>
        <p:nvPicPr>
          <p:cNvPr id="2" name="Online Media 1" descr="460.wav">
            <a:hlinkClick r:id="" action="ppaction://media"/>
            <a:extLst>
              <a:ext uri="{FF2B5EF4-FFF2-40B4-BE49-F238E27FC236}">
                <a16:creationId xmlns:a16="http://schemas.microsoft.com/office/drawing/2014/main" id="{8CBAC370-FF05-5B4E-A6B1-E2AA395BC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5884560"/>
            <a:ext cx="812800" cy="81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idx="2"/>
          </p:nvPr>
        </p:nvSpPr>
        <p:spPr>
          <a:xfrm>
            <a:off x="468086" y="762000"/>
            <a:ext cx="8294914" cy="979875"/>
          </a:xfrm>
        </p:spPr>
        <p:txBody>
          <a:bodyPr vert="horz" lIns="68580" tIns="34290" rIns="68580" bIns="34290" rtlCol="0">
            <a:normAutofit/>
          </a:bodyPr>
          <a:lstStyle/>
          <a:p>
            <a:pPr algn="ctr"/>
            <a:r>
              <a:rPr lang="en-US" sz="3000" dirty="0">
                <a:latin typeface="Sassoon Primary" panose="020B0503020103030203" pitchFamily="34" charset="77"/>
              </a:rPr>
              <a:t>Nollaig </a:t>
            </a:r>
            <a:r>
              <a:rPr lang="en-US" sz="3000" dirty="0" err="1">
                <a:latin typeface="Sassoon Primary" panose="020B0503020103030203" pitchFamily="34" charset="77"/>
              </a:rPr>
              <a:t>Chridheil</a:t>
            </a:r>
            <a:r>
              <a:rPr lang="en-US" sz="3000" dirty="0"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latin typeface="Sassoon Primary" panose="020B0503020103030203" pitchFamily="34" charset="77"/>
              </a:rPr>
              <a:t>dhuibh</a:t>
            </a:r>
            <a:r>
              <a:rPr lang="en-US" sz="3000" dirty="0"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latin typeface="Sassoon Primary" panose="020B0503020103030203" pitchFamily="34" charset="77"/>
              </a:rPr>
              <a:t>uile</a:t>
            </a:r>
            <a:r>
              <a:rPr lang="en-US" sz="3000" dirty="0">
                <a:latin typeface="Sassoon Primary" panose="020B0503020103030203" pitchFamily="34" charset="77"/>
              </a:rPr>
              <a:t>!</a:t>
            </a:r>
          </a:p>
          <a:p>
            <a:pPr indent="-171450" algn="ctr">
              <a:buFont typeface="Arial"/>
              <a:buChar char="•"/>
            </a:pPr>
            <a:endParaRPr lang="en-US" sz="3000" dirty="0">
              <a:latin typeface="Sassoon Primary" panose="020B0503020103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ABFA97-34E0-7449-B975-74A1245EE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 b="5861"/>
          <a:stretch/>
        </p:blipFill>
        <p:spPr>
          <a:xfrm>
            <a:off x="468086" y="1389273"/>
            <a:ext cx="8294914" cy="4449379"/>
          </a:xfrm>
          <a:prstGeom prst="rect">
            <a:avLst/>
          </a:prstGeom>
        </p:spPr>
      </p:pic>
      <p:pic>
        <p:nvPicPr>
          <p:cNvPr id="2" name="Online Media 1" descr="461.wav">
            <a:hlinkClick r:id="" action="ppaction://media"/>
            <a:extLst>
              <a:ext uri="{FF2B5EF4-FFF2-40B4-BE49-F238E27FC236}">
                <a16:creationId xmlns:a16="http://schemas.microsoft.com/office/drawing/2014/main" id="{A2FCF0A7-7C6E-774B-A306-729A3E0C5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5943600"/>
            <a:ext cx="812800" cy="81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AD53F7-CC72-944B-BAFC-F36D63C27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97" r="19073"/>
          <a:stretch/>
        </p:blipFill>
        <p:spPr>
          <a:xfrm>
            <a:off x="990600" y="1426029"/>
            <a:ext cx="7442200" cy="469158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7162800" cy="99060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700" dirty="0">
                <a:latin typeface="Sassoon Primary" panose="020B0503020103030203" pitchFamily="34" charset="77"/>
              </a:rPr>
              <a:t>’S e </a:t>
            </a:r>
            <a:r>
              <a:rPr lang="en-US" sz="2700" dirty="0" err="1">
                <a:latin typeface="Sassoon Primary" panose="020B0503020103030203" pitchFamily="34" charset="77"/>
              </a:rPr>
              <a:t>Oidhche</a:t>
            </a:r>
            <a:r>
              <a:rPr lang="en-US" sz="2700" dirty="0">
                <a:latin typeface="Sassoon Primary" panose="020B0503020103030203" pitchFamily="34" charset="77"/>
              </a:rPr>
              <a:t> Nollaig a </a:t>
            </a:r>
            <a:r>
              <a:rPr lang="en-US" sz="2700" dirty="0" err="1">
                <a:latin typeface="Sassoon Primary" panose="020B0503020103030203" pitchFamily="34" charset="77"/>
              </a:rPr>
              <a:t>th</a:t>
            </a:r>
            <a:r>
              <a:rPr lang="en-US" sz="2700" dirty="0">
                <a:latin typeface="Sassoon Primary" panose="020B0503020103030203" pitchFamily="34" charset="77"/>
              </a:rPr>
              <a:t>’ ann.</a:t>
            </a:r>
            <a:br>
              <a:rPr lang="en-US" sz="2700" dirty="0">
                <a:latin typeface="Sassoon Primary" panose="020B0503020103030203" pitchFamily="34" charset="77"/>
              </a:rPr>
            </a:br>
            <a:endParaRPr lang="en-US" sz="2700" dirty="0">
              <a:latin typeface="Sassoon Primary" panose="020B0503020103030203" pitchFamily="34" charset="77"/>
            </a:endParaRPr>
          </a:p>
        </p:txBody>
      </p:sp>
      <p:pic>
        <p:nvPicPr>
          <p:cNvPr id="2" name="Online Media 1" descr="451.wav">
            <a:hlinkClick r:id="" action="ppaction://media"/>
            <a:extLst>
              <a:ext uri="{FF2B5EF4-FFF2-40B4-BE49-F238E27FC236}">
                <a16:creationId xmlns:a16="http://schemas.microsoft.com/office/drawing/2014/main" id="{FA58CC07-36E8-AB46-9E1F-040ADAB1F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611761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9BB56A-77AE-7D4A-85B6-833C05B6E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729" y="1828800"/>
            <a:ext cx="6667500" cy="415523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11729" y="873965"/>
            <a:ext cx="6858000" cy="706437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700" dirty="0">
                <a:solidFill>
                  <a:srgbClr val="FFFFFF"/>
                </a:solidFill>
                <a:latin typeface="Sassoon Primary" panose="020B0503020103030203" pitchFamily="34" charset="77"/>
              </a:rPr>
              <a:t>Tha sinn uile air bhioran.</a:t>
            </a:r>
          </a:p>
        </p:txBody>
      </p:sp>
      <p:pic>
        <p:nvPicPr>
          <p:cNvPr id="2" name="Online Media 1" descr="452.wav">
            <a:hlinkClick r:id="" action="ppaction://media"/>
            <a:extLst>
              <a:ext uri="{FF2B5EF4-FFF2-40B4-BE49-F238E27FC236}">
                <a16:creationId xmlns:a16="http://schemas.microsoft.com/office/drawing/2014/main" id="{9FCC8B51-6B28-4E42-8B08-21C65A94C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5871" y="595137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321262"/>
            <a:ext cx="9144000" cy="9109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700" dirty="0" err="1">
                <a:latin typeface="Sassoon Primary" panose="020B0503020103030203" pitchFamily="34" charset="77"/>
              </a:rPr>
              <a:t>Bidh</a:t>
            </a:r>
            <a:r>
              <a:rPr lang="en-US" sz="2700" dirty="0">
                <a:latin typeface="Sassoon Primary" panose="020B0503020103030203" pitchFamily="34" charset="77"/>
              </a:rPr>
              <a:t> </a:t>
            </a:r>
            <a:r>
              <a:rPr lang="en-US" sz="2700" dirty="0" err="1">
                <a:latin typeface="Sassoon Primary" panose="020B0503020103030203" pitchFamily="34" charset="77"/>
              </a:rPr>
              <a:t>Bodach</a:t>
            </a:r>
            <a:r>
              <a:rPr lang="en-US" sz="2700" dirty="0">
                <a:latin typeface="Sassoon Primary" panose="020B0503020103030203" pitchFamily="34" charset="77"/>
              </a:rPr>
              <a:t> </a:t>
            </a:r>
            <a:r>
              <a:rPr lang="en-US" sz="2700" dirty="0" err="1">
                <a:latin typeface="Sassoon Primary" panose="020B0503020103030203" pitchFamily="34" charset="77"/>
              </a:rPr>
              <a:t>na</a:t>
            </a:r>
            <a:r>
              <a:rPr lang="en-US" sz="2700" dirty="0">
                <a:latin typeface="Sassoon Primary" panose="020B0503020103030203" pitchFamily="34" charset="77"/>
              </a:rPr>
              <a:t> Nollaig a’ </a:t>
            </a:r>
            <a:r>
              <a:rPr lang="en-US" sz="2700" dirty="0" err="1">
                <a:latin typeface="Sassoon Primary" panose="020B0503020103030203" pitchFamily="34" charset="77"/>
              </a:rPr>
              <a:t>tighinn</a:t>
            </a:r>
            <a:r>
              <a:rPr lang="en-US" sz="2700" dirty="0">
                <a:latin typeface="Sassoon Primary" panose="020B0503020103030203" pitchFamily="34" charset="77"/>
              </a:rPr>
              <a:t> a-</a:t>
            </a:r>
            <a:r>
              <a:rPr lang="en-US" sz="2700" dirty="0" err="1">
                <a:latin typeface="Sassoon Primary" panose="020B0503020103030203" pitchFamily="34" charset="77"/>
              </a:rPr>
              <a:t>nochd</a:t>
            </a:r>
            <a:r>
              <a:rPr lang="en-US" sz="2700" dirty="0">
                <a:latin typeface="Sassoon Primary" panose="020B0503020103030203" pitchFamily="34" charset="77"/>
              </a:rPr>
              <a:t>!</a:t>
            </a:r>
            <a:br>
              <a:rPr lang="en-US" sz="2700" dirty="0">
                <a:latin typeface="Sassoon Primary" panose="020B0503020103030203" pitchFamily="34" charset="77"/>
              </a:rPr>
            </a:br>
            <a:endParaRPr lang="en-US" sz="2700" dirty="0">
              <a:latin typeface="Sassoon Primary" panose="020B050302010303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22C7F-B23B-1641-815D-72E156B04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80" y="2232205"/>
            <a:ext cx="7398040" cy="3293648"/>
          </a:xfrm>
          <a:prstGeom prst="rect">
            <a:avLst/>
          </a:prstGeom>
        </p:spPr>
      </p:pic>
      <p:pic>
        <p:nvPicPr>
          <p:cNvPr id="2" name="Online Media 1" descr="453.wav">
            <a:hlinkClick r:id="" action="ppaction://media"/>
            <a:extLst>
              <a:ext uri="{FF2B5EF4-FFF2-40B4-BE49-F238E27FC236}">
                <a16:creationId xmlns:a16="http://schemas.microsoft.com/office/drawing/2014/main" id="{839019F7-FEBF-BB41-AAAB-CCAEB6C71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0877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914400" y="2631925"/>
            <a:ext cx="3462521" cy="1594149"/>
          </a:xfrm>
        </p:spPr>
        <p:txBody>
          <a:bodyPr vert="horz" rtlCol="0">
            <a:noAutofit/>
          </a:bodyPr>
          <a:lstStyle/>
          <a:p>
            <a:r>
              <a:rPr lang="en-GB" sz="2700" dirty="0" err="1">
                <a:latin typeface="Sassoon Primary" panose="020B0503020103030203" pitchFamily="34" charset="77"/>
              </a:rPr>
              <a:t>Bidh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còta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dearg</a:t>
            </a:r>
            <a:r>
              <a:rPr lang="en-GB" sz="2700" dirty="0">
                <a:latin typeface="Sassoon Primary" panose="020B0503020103030203" pitchFamily="34" charset="77"/>
              </a:rPr>
              <a:t> is </a:t>
            </a:r>
            <a:r>
              <a:rPr lang="en-GB" sz="2700" dirty="0" err="1">
                <a:latin typeface="Sassoon Primary" panose="020B0503020103030203" pitchFamily="34" charset="77"/>
              </a:rPr>
              <a:t>bòtannan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dubha</a:t>
            </a:r>
            <a:r>
              <a:rPr lang="en-GB" sz="2700" dirty="0">
                <a:latin typeface="Sassoon Primary" panose="020B0503020103030203" pitchFamily="34" charset="77"/>
              </a:rPr>
              <a:t> air </a:t>
            </a:r>
            <a:r>
              <a:rPr lang="en-GB" sz="2700" dirty="0" err="1">
                <a:latin typeface="Sassoon Primary" panose="020B0503020103030203" pitchFamily="34" charset="77"/>
              </a:rPr>
              <a:t>agus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bidh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baga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mòr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aige</a:t>
            </a:r>
            <a:r>
              <a:rPr lang="en-GB" sz="2700" dirty="0">
                <a:latin typeface="Sassoon Primary" panose="020B0503020103030203" pitchFamily="34" charset="77"/>
              </a:rPr>
              <a:t>. </a:t>
            </a:r>
            <a:br>
              <a:rPr lang="en-GB" sz="2700" dirty="0">
                <a:latin typeface="Sassoon Primary" panose="020B0503020103030203" pitchFamily="34" charset="77"/>
              </a:rPr>
            </a:br>
            <a:endParaRPr lang="en-GB" sz="2700" dirty="0">
              <a:latin typeface="Sassoon Primary" panose="020B050302010303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00070-5F1C-3F4A-9DEB-DC1672EAB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771" y="381000"/>
            <a:ext cx="3405010" cy="5769429"/>
          </a:xfrm>
          <a:prstGeom prst="rect">
            <a:avLst/>
          </a:prstGeom>
        </p:spPr>
      </p:pic>
      <p:pic>
        <p:nvPicPr>
          <p:cNvPr id="2" name="Online Media 1" descr="454.wav">
            <a:hlinkClick r:id="" action="ppaction://media"/>
            <a:extLst>
              <a:ext uri="{FF2B5EF4-FFF2-40B4-BE49-F238E27FC236}">
                <a16:creationId xmlns:a16="http://schemas.microsoft.com/office/drawing/2014/main" id="{3D8DC77B-5B85-1D47-9E4C-7040CE0F2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5943600"/>
            <a:ext cx="812800" cy="81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0" y="1459707"/>
            <a:ext cx="3414281" cy="3721893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3600" dirty="0">
                <a:latin typeface="Sassoon Primary" panose="020B0503020103030203" pitchFamily="34" charset="77"/>
              </a:rPr>
              <a:t>Bidh preusantan </a:t>
            </a:r>
            <a:r>
              <a:rPr lang="en-US" sz="3600" dirty="0" err="1">
                <a:latin typeface="Sassoon Primary" panose="020B0503020103030203" pitchFamily="34" charset="77"/>
              </a:rPr>
              <a:t>anns</a:t>
            </a:r>
            <a:r>
              <a:rPr lang="en-US" sz="3600" dirty="0">
                <a:latin typeface="Sassoon Primary" panose="020B0503020103030203" pitchFamily="34" charset="77"/>
              </a:rPr>
              <a:t> </a:t>
            </a:r>
            <a:br>
              <a:rPr lang="en-US" sz="3600" dirty="0">
                <a:latin typeface="Sassoon Primary" panose="020B0503020103030203" pitchFamily="34" charset="77"/>
              </a:rPr>
            </a:br>
            <a:r>
              <a:rPr lang="en-US" sz="3600" dirty="0">
                <a:latin typeface="Sassoon Primary" panose="020B0503020103030203" pitchFamily="34" charset="77"/>
              </a:rPr>
              <a:t>a’ bhaga mhòr.</a:t>
            </a:r>
            <a:br>
              <a:rPr lang="en-US" sz="3600" dirty="0">
                <a:latin typeface="Sassoon Primary" panose="020B0503020103030203" pitchFamily="34" charset="77"/>
              </a:rPr>
            </a:br>
            <a:endParaRPr lang="en-US" sz="3600" dirty="0">
              <a:latin typeface="Sassoon Primary" panose="020B050302010303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44AEF-CC75-BC4F-A84D-5E72BBE36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494" y="1676400"/>
            <a:ext cx="4015652" cy="4161971"/>
          </a:xfrm>
          <a:prstGeom prst="rect">
            <a:avLst/>
          </a:prstGeom>
        </p:spPr>
      </p:pic>
      <p:pic>
        <p:nvPicPr>
          <p:cNvPr id="4" name="Online Media 3" descr="455.wav">
            <a:hlinkClick r:id="" action="ppaction://media"/>
            <a:extLst>
              <a:ext uri="{FF2B5EF4-FFF2-40B4-BE49-F238E27FC236}">
                <a16:creationId xmlns:a16="http://schemas.microsoft.com/office/drawing/2014/main" id="{9C00606F-003B-114E-83C5-7596E2CCB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6117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0" y="838201"/>
            <a:ext cx="7086600" cy="609600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US" sz="2700" dirty="0">
                <a:latin typeface="Sassoon Primary" panose="020B0503020103030203" pitchFamily="34" charset="77"/>
              </a:rPr>
              <a:t>Thig e sìos an similear agus cuiridh e </a:t>
            </a:r>
            <a:br>
              <a:rPr lang="en-US" sz="2700" dirty="0">
                <a:latin typeface="Sassoon Primary" panose="020B0503020103030203" pitchFamily="34" charset="77"/>
              </a:rPr>
            </a:br>
            <a:r>
              <a:rPr lang="en-US" sz="2700" dirty="0" err="1">
                <a:latin typeface="Sassoon Primary" panose="020B0503020103030203" pitchFamily="34" charset="77"/>
              </a:rPr>
              <a:t>na</a:t>
            </a:r>
            <a:r>
              <a:rPr lang="en-US" sz="2700" dirty="0">
                <a:latin typeface="Sassoon Primary" panose="020B0503020103030203" pitchFamily="34" charset="77"/>
              </a:rPr>
              <a:t> preusantan ri taobh an teine. </a:t>
            </a:r>
            <a:br>
              <a:rPr lang="en-US" sz="2700" dirty="0">
                <a:latin typeface="Sassoon Primary" panose="020B0503020103030203" pitchFamily="34" charset="77"/>
              </a:rPr>
            </a:br>
            <a:endParaRPr lang="en-US" sz="2700" dirty="0">
              <a:latin typeface="Sassoon Primary" panose="020B0503020103030203" pitchFamily="34" charset="77"/>
            </a:endParaRPr>
          </a:p>
        </p:txBody>
      </p:sp>
      <p:pic>
        <p:nvPicPr>
          <p:cNvPr id="2" name="Online Media 1" descr="456.wav">
            <a:hlinkClick r:id="" action="ppaction://media"/>
            <a:extLst>
              <a:ext uri="{FF2B5EF4-FFF2-40B4-BE49-F238E27FC236}">
                <a16:creationId xmlns:a16="http://schemas.microsoft.com/office/drawing/2014/main" id="{83CB868A-8C62-8C43-89E8-CA0195BA1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8674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6E74D-432C-B349-871D-7C2E429BD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21" y="1674815"/>
            <a:ext cx="4774957" cy="3900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692333" y="1321261"/>
            <a:ext cx="3088193" cy="3595925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Òlaidh</a:t>
            </a:r>
            <a:r>
              <a:rPr lang="en-GB" dirty="0">
                <a:latin typeface="Sassoon Primary" panose="020B0503020103030203" pitchFamily="34" charset="77"/>
              </a:rPr>
              <a:t> e am </a:t>
            </a:r>
            <a:r>
              <a:rPr lang="en-GB" dirty="0" err="1">
                <a:latin typeface="Sassoon Primary" panose="020B0503020103030203" pitchFamily="34" charset="77"/>
              </a:rPr>
              <a:t>bainne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ithidh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briosgaidean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  <a:br>
              <a:rPr lang="en-GB" dirty="0">
                <a:latin typeface="Sassoon Primary" panose="020B0503020103030203" pitchFamily="34" charset="77"/>
              </a:rPr>
            </a:br>
            <a:endParaRPr lang="en-GB" dirty="0">
              <a:latin typeface="Sassoon Primary" panose="020B050302010303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97D7A8-7840-3A4E-B944-2994E6EC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077685"/>
            <a:ext cx="3863533" cy="4702629"/>
          </a:xfrm>
          <a:prstGeom prst="rect">
            <a:avLst/>
          </a:prstGeom>
        </p:spPr>
      </p:pic>
      <p:pic>
        <p:nvPicPr>
          <p:cNvPr id="4" name="Online Media 3" descr="457.wav">
            <a:hlinkClick r:id="" action="ppaction://media"/>
            <a:extLst>
              <a:ext uri="{FF2B5EF4-FFF2-40B4-BE49-F238E27FC236}">
                <a16:creationId xmlns:a16="http://schemas.microsoft.com/office/drawing/2014/main" id="{09FB0F34-D38F-9D45-8EAD-4E8008A0A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idx="2"/>
          </p:nvPr>
        </p:nvSpPr>
        <p:spPr>
          <a:xfrm>
            <a:off x="685800" y="838200"/>
            <a:ext cx="7924800" cy="2017963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ctr"/>
            <a:r>
              <a:rPr lang="en-US" sz="3000" dirty="0" err="1">
                <a:latin typeface="Sassoon Primary" panose="020B0503020103030203" pitchFamily="34" charset="77"/>
              </a:rPr>
              <a:t>Cuiridh</a:t>
            </a:r>
            <a:r>
              <a:rPr lang="en-US" sz="3000" dirty="0">
                <a:latin typeface="Sassoon Primary" panose="020B0503020103030203" pitchFamily="34" charset="77"/>
              </a:rPr>
              <a:t> e </a:t>
            </a:r>
            <a:r>
              <a:rPr lang="en-US" sz="3000" dirty="0" err="1">
                <a:latin typeface="Sassoon Primary" panose="020B0503020103030203" pitchFamily="34" charset="77"/>
              </a:rPr>
              <a:t>na</a:t>
            </a:r>
            <a:r>
              <a:rPr lang="en-US" sz="3000" dirty="0"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latin typeface="Sassoon Primary" panose="020B0503020103030203" pitchFamily="34" charset="77"/>
              </a:rPr>
              <a:t>currain</a:t>
            </a:r>
            <a:r>
              <a:rPr lang="en-US" sz="3000" dirty="0">
                <a:latin typeface="Sassoon Primary" panose="020B0503020103030203" pitchFamily="34" charset="77"/>
              </a:rPr>
              <a:t>  </a:t>
            </a:r>
            <a:r>
              <a:rPr lang="en-US" sz="3000" dirty="0" err="1">
                <a:latin typeface="Sassoon Primary" panose="020B0503020103030203" pitchFamily="34" charset="77"/>
              </a:rPr>
              <a:t>na</a:t>
            </a:r>
            <a:r>
              <a:rPr lang="en-US" sz="3000" dirty="0"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latin typeface="Sassoon Primary" panose="020B0503020103030203" pitchFamily="34" charset="77"/>
              </a:rPr>
              <a:t>phòcaid</a:t>
            </a:r>
            <a:r>
              <a:rPr lang="en-US" sz="3000" dirty="0"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latin typeface="Sassoon Primary" panose="020B0503020103030203" pitchFamily="34" charset="77"/>
              </a:rPr>
              <a:t>agus</a:t>
            </a:r>
            <a:r>
              <a:rPr lang="en-US" sz="3000" dirty="0">
                <a:latin typeface="Sassoon Primary" panose="020B0503020103030203" pitchFamily="34" charset="77"/>
              </a:rPr>
              <a:t> </a:t>
            </a:r>
            <a:r>
              <a:rPr lang="en-US" sz="3000" dirty="0" err="1">
                <a:latin typeface="Sassoon Primary" panose="020B0503020103030203" pitchFamily="34" charset="77"/>
              </a:rPr>
              <a:t>bheir</a:t>
            </a:r>
            <a:r>
              <a:rPr lang="en-US" sz="3000" dirty="0">
                <a:latin typeface="Sassoon Primary" panose="020B0503020103030203" pitchFamily="34" charset="77"/>
              </a:rPr>
              <a:t> e </a:t>
            </a:r>
            <a:r>
              <a:rPr lang="en-US" sz="3000" dirty="0" err="1">
                <a:latin typeface="Sassoon Primary" panose="020B0503020103030203" pitchFamily="34" charset="77"/>
              </a:rPr>
              <a:t>iad</a:t>
            </a:r>
            <a:r>
              <a:rPr lang="en-US" sz="3000" dirty="0">
                <a:latin typeface="Sassoon Primary" panose="020B0503020103030203" pitchFamily="34" charset="77"/>
              </a:rPr>
              <a:t> do Rudolf nuair a </a:t>
            </a:r>
            <a:r>
              <a:rPr lang="en-US" sz="3000" dirty="0" err="1">
                <a:latin typeface="Sassoon Primary" panose="020B0503020103030203" pitchFamily="34" charset="77"/>
              </a:rPr>
              <a:t>thèid</a:t>
            </a:r>
            <a:r>
              <a:rPr lang="en-US" sz="3000" dirty="0">
                <a:latin typeface="Sassoon Primary" panose="020B0503020103030203" pitchFamily="34" charset="77"/>
              </a:rPr>
              <a:t> e a-</a:t>
            </a:r>
            <a:r>
              <a:rPr lang="en-US" sz="3000" dirty="0" err="1">
                <a:latin typeface="Sassoon Primary" panose="020B0503020103030203" pitchFamily="34" charset="77"/>
              </a:rPr>
              <a:t>mach</a:t>
            </a:r>
            <a:r>
              <a:rPr lang="en-US" sz="3000" dirty="0">
                <a:latin typeface="Sassoon Primary" panose="020B0503020103030203" pitchFamily="34" charset="77"/>
              </a:rPr>
              <a:t> a-</a:t>
            </a:r>
            <a:r>
              <a:rPr lang="en-US" sz="3000" dirty="0" err="1">
                <a:latin typeface="Sassoon Primary" panose="020B0503020103030203" pitchFamily="34" charset="77"/>
              </a:rPr>
              <a:t>rithist</a:t>
            </a:r>
            <a:r>
              <a:rPr lang="en-US" sz="3000" dirty="0">
                <a:latin typeface="Sassoon Primary" panose="020B0503020103030203" pitchFamily="34" charset="77"/>
              </a:rPr>
              <a:t>.</a:t>
            </a:r>
          </a:p>
          <a:p>
            <a:pPr algn="ctr"/>
            <a:endParaRPr lang="en-US" sz="3000" dirty="0">
              <a:latin typeface="Sassoon Primary" panose="020B0503020103030203" pitchFamily="34" charset="77"/>
            </a:endParaRPr>
          </a:p>
          <a:p>
            <a:pPr algn="ctr"/>
            <a:endParaRPr lang="en-US" sz="3000" dirty="0">
              <a:latin typeface="Sassoon Primary" panose="020B0503020103030203" pitchFamily="34" charset="77"/>
            </a:endParaRPr>
          </a:p>
          <a:p>
            <a:pPr indent="-171450" algn="ctr">
              <a:buFont typeface="Arial"/>
              <a:buChar char="•"/>
            </a:pPr>
            <a:endParaRPr lang="en-US" sz="3000" dirty="0">
              <a:latin typeface="Sassoon Primary" panose="020B0503020103030203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6B4584-924C-824F-A564-BF99FBDE4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9570">
            <a:off x="1164251" y="2023988"/>
            <a:ext cx="944308" cy="2016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4B799D-6E1B-614F-A138-4A7343495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96395">
            <a:off x="1564749" y="2372020"/>
            <a:ext cx="944308" cy="2016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49EAB-5C72-824E-AE67-364287B98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75192">
            <a:off x="1886256" y="3724785"/>
            <a:ext cx="944308" cy="20160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241DAD-38BF-DB40-A5DB-20A39FBFF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34618">
            <a:off x="1291196" y="4217787"/>
            <a:ext cx="944308" cy="2016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CA0808-D25F-504E-9A56-CE5D87BEA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577" y="1837779"/>
            <a:ext cx="3751036" cy="4328118"/>
          </a:xfrm>
          <a:prstGeom prst="rect">
            <a:avLst/>
          </a:prstGeom>
        </p:spPr>
      </p:pic>
      <p:pic>
        <p:nvPicPr>
          <p:cNvPr id="3" name="Online Media 2" descr="458.wav">
            <a:hlinkClick r:id="" action="ppaction://media"/>
            <a:extLst>
              <a:ext uri="{FF2B5EF4-FFF2-40B4-BE49-F238E27FC236}">
                <a16:creationId xmlns:a16="http://schemas.microsoft.com/office/drawing/2014/main" id="{173D8F2F-25AD-0C4A-AB7B-9BD3C3B44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3715" y="5874957"/>
            <a:ext cx="812800" cy="812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4999"/>
                <a:lumMod val="110000"/>
              </a:schemeClr>
            </a:gs>
            <a:gs pos="50000">
              <a:schemeClr val="phClr">
                <a:tint val="73000"/>
                <a:satMod val="103000"/>
                <a:lumMod val="104999"/>
              </a:schemeClr>
            </a:gs>
            <a:gs pos="100000">
              <a:schemeClr val="phClr">
                <a:tint val="81000"/>
                <a:satMod val="109000"/>
                <a:lumMod val="104999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>
          <a:solidFill>
            <a:schemeClr val="phClr"/>
          </a:solidFill>
          <a:prstDash val="solid"/>
          <a:miter lim="800000"/>
        </a:ln>
        <a:ln w="12700" cap="flat">
          <a:solidFill>
            <a:schemeClr val="phClr"/>
          </a:solidFill>
          <a:prstDash val="solid"/>
          <a:miter lim="800000"/>
        </a:ln>
        <a:ln w="19050" cap="flat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4999"/>
                <a:lumMod val="110000"/>
              </a:schemeClr>
            </a:gs>
            <a:gs pos="50000">
              <a:schemeClr val="phClr">
                <a:tint val="73000"/>
                <a:satMod val="103000"/>
                <a:lumMod val="104999"/>
              </a:schemeClr>
            </a:gs>
            <a:gs pos="100000">
              <a:schemeClr val="phClr">
                <a:tint val="81000"/>
                <a:satMod val="109000"/>
                <a:lumMod val="104999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>
          <a:solidFill>
            <a:schemeClr val="phClr"/>
          </a:solidFill>
          <a:prstDash val="solid"/>
          <a:miter lim="800000"/>
        </a:ln>
        <a:ln w="12700" cap="flat">
          <a:solidFill>
            <a:schemeClr val="phClr"/>
          </a:solidFill>
          <a:prstDash val="solid"/>
          <a:miter lim="800000"/>
        </a:ln>
        <a:ln w="19050" cap="flat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224</Words>
  <Application>Microsoft Macintosh PowerPoint</Application>
  <PresentationFormat>On-screen Show (4:3)</PresentationFormat>
  <Paragraphs>25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 Light</vt:lpstr>
      <vt:lpstr>Sassoon Primary</vt:lpstr>
      <vt:lpstr>Calibri</vt:lpstr>
      <vt:lpstr>Office Theme</vt:lpstr>
      <vt:lpstr>Oidhche Nollaig</vt:lpstr>
      <vt:lpstr>’S e Oidhche Nollaig a th’ ann. </vt:lpstr>
      <vt:lpstr>Tha sinn uile air bhioran.</vt:lpstr>
      <vt:lpstr>Bidh Bodach na Nollaig a’ tighinn a-nochd! </vt:lpstr>
      <vt:lpstr>Bidh còta dearg is bòtannan dubha air agus bidh baga mòr aige.  </vt:lpstr>
      <vt:lpstr>Bidh preusantan anns  a’ bhaga mhòr. </vt:lpstr>
      <vt:lpstr>Thig e sìos an similear agus cuiridh e  na preusantan ri taobh an teine.  </vt:lpstr>
      <vt:lpstr>Òlaidh e am bainne agus ithidh e na briosgaidean. </vt:lpstr>
      <vt:lpstr>PowerPoint Presentation</vt:lpstr>
      <vt:lpstr>PowerPoint Presentation</vt:lpstr>
      <vt:lpstr>PowerPoint Presentation</vt:lpstr>
      <vt:lpstr>PowerPoint Presentation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Anne McCormack</cp:lastModifiedBy>
  <cp:revision>8</cp:revision>
  <dcterms:created xsi:type="dcterms:W3CDTF">2019-11-20T07:02:43Z</dcterms:created>
  <dcterms:modified xsi:type="dcterms:W3CDTF">2020-01-15T14:54:31Z</dcterms:modified>
</cp:coreProperties>
</file>