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7"/>
  </p:notesMasterIdLst>
  <p:sldIdLst>
    <p:sldId id="280" r:id="rId2"/>
    <p:sldId id="281" r:id="rId3"/>
    <p:sldId id="282" r:id="rId4"/>
    <p:sldId id="283" r:id="rId5"/>
    <p:sldId id="284" r:id="rId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Calibri Light" panose="020F0302020204030204" pitchFamily="34" charset="0"/>
      <p:regular r:id="rId12"/>
      <p:italic r:id="rId13"/>
    </p:embeddedFont>
    <p:embeddedFont>
      <p:font typeface="Sassoon Primary" panose="020B0503020103030203" pitchFamily="34" charset="77"/>
      <p:regular r:id="rId14"/>
      <p:bold r:id="rId1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4984" autoAdjust="0"/>
    <p:restoredTop sz="94694"/>
  </p:normalViewPr>
  <p:slideViewPr>
    <p:cSldViewPr snapToGrid="0">
      <p:cViewPr varScale="1">
        <p:scale>
          <a:sx n="125" d="100"/>
          <a:sy n="125" d="100"/>
        </p:scale>
        <p:origin x="17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8DC09-B74E-4D96-8D86-733B42CBA799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A05FD-C6F5-454F-B8DA-07B2743790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919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I’m at a party…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wear a nice dress.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wear white socks.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wear shiny shoes.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530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I’m at the beach…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wear shorts.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wear a t-shirt.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wear sun glasses.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238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I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 for a walk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wear a warm coat.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wear red boots.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wear a colourful hat.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783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I’m at a wedding…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wear a black jacket.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wear a smart kilt.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wear brown shoes.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307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clothes do YOU wear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YOU’re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a party,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at the beach, or at the park or at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wedding?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8481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0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877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42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721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671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487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971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741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721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706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623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E5CC73-079F-7F45-B195-E293B51A681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212019" y="887469"/>
            <a:ext cx="1600200" cy="495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A6036D-57A3-1F49-B598-27A621ED0C5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821559" y="887469"/>
            <a:ext cx="1600200" cy="495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E3BA29-CC71-DC41-A172-B379E85940F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81" y="5970531"/>
            <a:ext cx="8371840" cy="69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4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emf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em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em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9.emf"/><Relationship Id="rId5" Type="http://schemas.openxmlformats.org/officeDocument/2006/relationships/image" Target="../media/image12.emf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46041" y="1972530"/>
            <a:ext cx="495814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30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Nuair</a:t>
            </a:r>
            <a:r>
              <a:rPr lang="en-GB" sz="30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30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bhios</a:t>
            </a:r>
            <a:r>
              <a:rPr lang="en-GB" sz="30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mi </a:t>
            </a:r>
            <a:r>
              <a:rPr lang="en-GB" sz="30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aig</a:t>
            </a:r>
            <a:r>
              <a:rPr lang="en-GB" sz="30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partaidh</a:t>
            </a:r>
            <a:r>
              <a:rPr lang="en-GB" sz="30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pPr>
              <a:spcAft>
                <a:spcPts val="600"/>
              </a:spcAft>
            </a:pPr>
            <a:r>
              <a:rPr lang="en-GB" sz="30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Bidh</a:t>
            </a:r>
            <a:r>
              <a:rPr lang="en-GB" sz="30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dreasa</a:t>
            </a:r>
            <a:r>
              <a:rPr lang="en-GB" sz="30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snog </a:t>
            </a:r>
            <a:r>
              <a:rPr lang="en-GB" sz="30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orm</a:t>
            </a:r>
            <a:r>
              <a:rPr lang="en-GB" sz="30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GB" sz="30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Bidh</a:t>
            </a:r>
            <a:r>
              <a:rPr lang="en-GB" sz="30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stocainnean</a:t>
            </a:r>
            <a:r>
              <a:rPr lang="en-GB" sz="30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geala</a:t>
            </a:r>
            <a:r>
              <a:rPr lang="en-GB" sz="30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orm</a:t>
            </a:r>
            <a:r>
              <a:rPr lang="en-GB" sz="30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GB" sz="30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Bidh</a:t>
            </a:r>
            <a:r>
              <a:rPr lang="en-GB" sz="30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brògan</a:t>
            </a:r>
            <a:r>
              <a:rPr lang="en-GB" sz="30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gleansach</a:t>
            </a:r>
            <a:r>
              <a:rPr lang="en-GB" sz="30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orm</a:t>
            </a:r>
            <a:r>
              <a:rPr lang="en-GB" sz="30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24A4FD-5C62-334E-B106-299D4A7B21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447" y="1389830"/>
            <a:ext cx="1871717" cy="2752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C1B514-9C3E-694A-BF8A-E5C277C27B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323" y="4845794"/>
            <a:ext cx="507124" cy="4733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20D3CE-FA85-9344-B276-2D41108BC6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85" y="5082452"/>
            <a:ext cx="507124" cy="4733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8C9F2C-6B0F-9746-B389-427D3B5FD5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7437" y="4964517"/>
            <a:ext cx="1030978" cy="754205"/>
          </a:xfrm>
          <a:prstGeom prst="rect">
            <a:avLst/>
          </a:prstGeom>
        </p:spPr>
      </p:pic>
      <p:pic>
        <p:nvPicPr>
          <p:cNvPr id="4" name="Online Media 3" descr="296.wav">
            <a:hlinkClick r:id="" action="ppaction://media"/>
            <a:extLst>
              <a:ext uri="{FF2B5EF4-FFF2-40B4-BE49-F238E27FC236}">
                <a16:creationId xmlns:a16="http://schemas.microsoft.com/office/drawing/2014/main" id="{178FCC39-E7E4-0146-8F78-A0B99C822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07515" y="5874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6855" y="2235347"/>
            <a:ext cx="52138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000" dirty="0" err="1">
                <a:latin typeface="Sassoon Primary" panose="020B0503020103030203" pitchFamily="34" charset="77"/>
              </a:rPr>
              <a:t>Nuair</a:t>
            </a:r>
            <a:r>
              <a:rPr lang="en-GB" sz="3000" dirty="0">
                <a:latin typeface="Sassoon Primary" panose="020B0503020103030203" pitchFamily="34" charset="77"/>
              </a:rPr>
              <a:t> a </a:t>
            </a:r>
            <a:r>
              <a:rPr lang="en-GB" sz="3000" dirty="0" err="1">
                <a:latin typeface="Sassoon Primary" panose="020B0503020103030203" pitchFamily="34" charset="77"/>
              </a:rPr>
              <a:t>bhios</a:t>
            </a:r>
            <a:r>
              <a:rPr lang="en-GB" sz="3000" dirty="0">
                <a:latin typeface="Sassoon Primary" panose="020B0503020103030203" pitchFamily="34" charset="77"/>
              </a:rPr>
              <a:t> mi </a:t>
            </a:r>
            <a:r>
              <a:rPr lang="en-GB" sz="3000" dirty="0" err="1">
                <a:latin typeface="Sassoon Primary" panose="020B0503020103030203" pitchFamily="34" charset="77"/>
              </a:rPr>
              <a:t>aig</a:t>
            </a:r>
            <a:r>
              <a:rPr lang="en-GB" sz="3000" dirty="0">
                <a:latin typeface="Sassoon Primary" panose="020B0503020103030203" pitchFamily="34" charset="77"/>
              </a:rPr>
              <a:t> an </a:t>
            </a:r>
            <a:r>
              <a:rPr lang="en-GB" sz="3000" dirty="0" err="1">
                <a:latin typeface="Sassoon Primary" panose="020B0503020103030203" pitchFamily="34" charset="77"/>
              </a:rPr>
              <a:t>tràigh</a:t>
            </a:r>
            <a:r>
              <a:rPr lang="en-GB" sz="3000" dirty="0">
                <a:latin typeface="Sassoon Primary" panose="020B0503020103030203" pitchFamily="34" charset="77"/>
              </a:rPr>
              <a:t>…</a:t>
            </a:r>
          </a:p>
          <a:p>
            <a:r>
              <a:rPr lang="en-GB" sz="3000" dirty="0" err="1">
                <a:latin typeface="Sassoon Primary" panose="020B0503020103030203" pitchFamily="34" charset="77"/>
              </a:rPr>
              <a:t>Bidh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briogais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ghoirid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orm</a:t>
            </a:r>
            <a:r>
              <a:rPr lang="en-GB" sz="3000" dirty="0">
                <a:latin typeface="Sassoon Primary" panose="020B0503020103030203" pitchFamily="34" charset="77"/>
              </a:rPr>
              <a:t>.</a:t>
            </a:r>
          </a:p>
          <a:p>
            <a:r>
              <a:rPr lang="en-GB" sz="3000" dirty="0" err="1">
                <a:latin typeface="Sassoon Primary" panose="020B0503020103030203" pitchFamily="34" charset="77"/>
              </a:rPr>
              <a:t>Bidh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lèine</a:t>
            </a:r>
            <a:r>
              <a:rPr lang="en-GB" sz="3000" dirty="0">
                <a:latin typeface="Sassoon Primary" panose="020B0503020103030203" pitchFamily="34" charset="77"/>
              </a:rPr>
              <a:t>-t </a:t>
            </a:r>
            <a:r>
              <a:rPr lang="en-GB" sz="3000" dirty="0" err="1">
                <a:latin typeface="Sassoon Primary" panose="020B0503020103030203" pitchFamily="34" charset="77"/>
              </a:rPr>
              <a:t>orm</a:t>
            </a:r>
            <a:r>
              <a:rPr lang="en-GB" sz="3000" dirty="0">
                <a:latin typeface="Sassoon Primary" panose="020B0503020103030203" pitchFamily="34" charset="77"/>
              </a:rPr>
              <a:t>.</a:t>
            </a:r>
          </a:p>
          <a:p>
            <a:r>
              <a:rPr lang="en-GB" sz="3000" dirty="0" err="1">
                <a:latin typeface="Sassoon Primary" panose="020B0503020103030203" pitchFamily="34" charset="77"/>
              </a:rPr>
              <a:t>Bidh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speuclairean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dubha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orm</a:t>
            </a:r>
            <a:r>
              <a:rPr lang="en-GB" sz="3000" dirty="0">
                <a:latin typeface="Sassoon Primary" panose="020B0503020103030203" pitchFamily="34" charset="77"/>
              </a:rPr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E48E61-9396-2E4D-ADFB-20104D44CB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0201" y="3758467"/>
            <a:ext cx="1572391" cy="14761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F21C2F-9FD7-964E-BDEC-70DCE44A06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5096" y="1752825"/>
            <a:ext cx="1782599" cy="1676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76EF66-C1FB-B945-A14A-9B8391728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0201" y="603933"/>
            <a:ext cx="1572391" cy="656106"/>
          </a:xfrm>
          <a:prstGeom prst="rect">
            <a:avLst/>
          </a:prstGeom>
        </p:spPr>
      </p:pic>
      <p:pic>
        <p:nvPicPr>
          <p:cNvPr id="4" name="Online Media 3" descr="297.wav">
            <a:hlinkClick r:id="" action="ppaction://media"/>
            <a:extLst>
              <a:ext uri="{FF2B5EF4-FFF2-40B4-BE49-F238E27FC236}">
                <a16:creationId xmlns:a16="http://schemas.microsoft.com/office/drawing/2014/main" id="{9D64FFFB-668A-5943-B304-6C477C1ADF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53086" y="58528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46041" y="1972530"/>
            <a:ext cx="495814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000" dirty="0" err="1">
                <a:latin typeface="Sassoon Primary" panose="020B0503020103030203" pitchFamily="34" charset="77"/>
              </a:rPr>
              <a:t>Nuair</a:t>
            </a:r>
            <a:r>
              <a:rPr lang="en-GB" sz="3000" dirty="0">
                <a:latin typeface="Sassoon Primary" panose="020B0503020103030203" pitchFamily="34" charset="77"/>
              </a:rPr>
              <a:t> a </a:t>
            </a:r>
            <a:r>
              <a:rPr lang="en-GB" sz="3000" dirty="0" err="1">
                <a:latin typeface="Sassoon Primary" panose="020B0503020103030203" pitchFamily="34" charset="77"/>
              </a:rPr>
              <a:t>bhios</a:t>
            </a:r>
            <a:r>
              <a:rPr lang="en-GB" sz="3000" dirty="0">
                <a:latin typeface="Sassoon Primary" panose="020B0503020103030203" pitchFamily="34" charset="77"/>
              </a:rPr>
              <a:t> mi a’ </a:t>
            </a:r>
            <a:r>
              <a:rPr lang="en-GB" sz="3000" dirty="0" err="1">
                <a:latin typeface="Sassoon Primary" panose="020B0503020103030203" pitchFamily="34" charset="77"/>
              </a:rPr>
              <a:t>gabhail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cuairt</a:t>
            </a:r>
            <a:r>
              <a:rPr lang="en-GB" sz="3000" dirty="0">
                <a:latin typeface="Sassoon Primary" panose="020B0503020103030203" pitchFamily="34" charset="77"/>
              </a:rPr>
              <a:t>…</a:t>
            </a:r>
          </a:p>
          <a:p>
            <a:r>
              <a:rPr lang="en-GB" sz="3000" dirty="0" err="1">
                <a:latin typeface="Sassoon Primary" panose="020B0503020103030203" pitchFamily="34" charset="77"/>
              </a:rPr>
              <a:t>Bidh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seacaid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bhlàth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orm</a:t>
            </a:r>
            <a:r>
              <a:rPr lang="en-GB" sz="3000" dirty="0">
                <a:latin typeface="Sassoon Primary" panose="020B0503020103030203" pitchFamily="34" charset="77"/>
              </a:rPr>
              <a:t>.</a:t>
            </a:r>
          </a:p>
          <a:p>
            <a:r>
              <a:rPr lang="en-GB" sz="3000" dirty="0" err="1">
                <a:latin typeface="Sassoon Primary" panose="020B0503020103030203" pitchFamily="34" charset="77"/>
              </a:rPr>
              <a:t>Bidh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bòtannan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dearg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orm</a:t>
            </a:r>
            <a:r>
              <a:rPr lang="en-GB" sz="3000" dirty="0">
                <a:latin typeface="Sassoon Primary" panose="020B0503020103030203" pitchFamily="34" charset="77"/>
              </a:rPr>
              <a:t>.</a:t>
            </a:r>
          </a:p>
          <a:p>
            <a:r>
              <a:rPr lang="en-GB" sz="3000" dirty="0" err="1">
                <a:latin typeface="Sassoon Primary" panose="020B0503020103030203" pitchFamily="34" charset="77"/>
              </a:rPr>
              <a:t>Bidh</a:t>
            </a:r>
            <a:r>
              <a:rPr lang="en-GB" sz="3000" dirty="0">
                <a:latin typeface="Sassoon Primary" panose="020B0503020103030203" pitchFamily="34" charset="77"/>
              </a:rPr>
              <a:t> ad </a:t>
            </a:r>
            <a:r>
              <a:rPr lang="en-GB" sz="3000" dirty="0" err="1">
                <a:latin typeface="Sassoon Primary" panose="020B0503020103030203" pitchFamily="34" charset="77"/>
              </a:rPr>
              <a:t>bhlàth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orm</a:t>
            </a:r>
            <a:r>
              <a:rPr lang="en-GB" sz="30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2C1D26-9283-BD4A-BBA8-671CE3230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8660" y="4567056"/>
            <a:ext cx="1077091" cy="1347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DAFA59-50AA-B044-BCB3-3C480F0F84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01875">
            <a:off x="1642569" y="492189"/>
            <a:ext cx="1229272" cy="1326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F3FF1D-5106-9F4B-9067-BF42CC661C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045331">
            <a:off x="1332336" y="1773089"/>
            <a:ext cx="1849737" cy="2312170"/>
          </a:xfrm>
          <a:prstGeom prst="rect">
            <a:avLst/>
          </a:prstGeom>
        </p:spPr>
      </p:pic>
      <p:pic>
        <p:nvPicPr>
          <p:cNvPr id="3" name="Online Media 2" descr="298.wav">
            <a:hlinkClick r:id="" action="ppaction://media"/>
            <a:extLst>
              <a:ext uri="{FF2B5EF4-FFF2-40B4-BE49-F238E27FC236}">
                <a16:creationId xmlns:a16="http://schemas.microsoft.com/office/drawing/2014/main" id="{068E7D5D-4F35-F047-BA48-9DE5766168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07514" y="59146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2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46041" y="1972530"/>
            <a:ext cx="49581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000" dirty="0" err="1">
                <a:latin typeface="Sassoon Primary" panose="020B0503020103030203" pitchFamily="34" charset="77"/>
              </a:rPr>
              <a:t>Nuair</a:t>
            </a:r>
            <a:r>
              <a:rPr lang="en-GB" sz="3000" dirty="0">
                <a:latin typeface="Sassoon Primary" panose="020B0503020103030203" pitchFamily="34" charset="77"/>
              </a:rPr>
              <a:t> a </a:t>
            </a:r>
            <a:r>
              <a:rPr lang="en-GB" sz="3000" dirty="0" err="1">
                <a:latin typeface="Sassoon Primary" panose="020B0503020103030203" pitchFamily="34" charset="77"/>
              </a:rPr>
              <a:t>bhios</a:t>
            </a:r>
            <a:r>
              <a:rPr lang="en-GB" sz="3000" dirty="0">
                <a:latin typeface="Sassoon Primary" panose="020B0503020103030203" pitchFamily="34" charset="77"/>
              </a:rPr>
              <a:t> mi </a:t>
            </a:r>
            <a:r>
              <a:rPr lang="en-GB" sz="3000" dirty="0" err="1">
                <a:latin typeface="Sassoon Primary" panose="020B0503020103030203" pitchFamily="34" charset="77"/>
              </a:rPr>
              <a:t>aig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banais</a:t>
            </a:r>
            <a:r>
              <a:rPr lang="en-GB" sz="3000" dirty="0">
                <a:latin typeface="Sassoon Primary" panose="020B0503020103030203" pitchFamily="34" charset="77"/>
              </a:rPr>
              <a:t>…</a:t>
            </a:r>
          </a:p>
          <a:p>
            <a:r>
              <a:rPr lang="en-GB" sz="3000" dirty="0" err="1">
                <a:latin typeface="Sassoon Primary" panose="020B0503020103030203" pitchFamily="34" charset="77"/>
              </a:rPr>
              <a:t>Bidh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seacaid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dhubh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orm</a:t>
            </a:r>
            <a:r>
              <a:rPr lang="en-GB" sz="3000" dirty="0">
                <a:latin typeface="Sassoon Primary" panose="020B0503020103030203" pitchFamily="34" charset="77"/>
              </a:rPr>
              <a:t>.</a:t>
            </a:r>
          </a:p>
          <a:p>
            <a:r>
              <a:rPr lang="en-GB" sz="3000" dirty="0" err="1">
                <a:latin typeface="Sassoon Primary" panose="020B0503020103030203" pitchFamily="34" charset="77"/>
              </a:rPr>
              <a:t>Bidh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fèileadh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spaideil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orm</a:t>
            </a:r>
            <a:r>
              <a:rPr lang="en-GB" sz="3000" dirty="0">
                <a:latin typeface="Sassoon Primary" panose="020B0503020103030203" pitchFamily="34" charset="77"/>
              </a:rPr>
              <a:t>.</a:t>
            </a:r>
          </a:p>
          <a:p>
            <a:r>
              <a:rPr lang="en-GB" sz="3000" dirty="0" err="1">
                <a:latin typeface="Sassoon Primary" panose="020B0503020103030203" pitchFamily="34" charset="77"/>
              </a:rPr>
              <a:t>Bidh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brògan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donn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orm</a:t>
            </a:r>
            <a:r>
              <a:rPr lang="en-GB" sz="30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4" name="Picture 3" descr="clothes_peopl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2" r="36523" b="-312"/>
          <a:stretch/>
        </p:blipFill>
        <p:spPr>
          <a:xfrm>
            <a:off x="996814" y="142064"/>
            <a:ext cx="2266792" cy="6084836"/>
          </a:xfrm>
          <a:prstGeom prst="rect">
            <a:avLst/>
          </a:prstGeom>
        </p:spPr>
      </p:pic>
      <p:pic>
        <p:nvPicPr>
          <p:cNvPr id="3" name="Online Media 2" descr="299.wav">
            <a:hlinkClick r:id="" action="ppaction://media"/>
            <a:extLst>
              <a:ext uri="{FF2B5EF4-FFF2-40B4-BE49-F238E27FC236}">
                <a16:creationId xmlns:a16="http://schemas.microsoft.com/office/drawing/2014/main" id="{4F1445A2-B7C9-9147-8AFA-F63F564EC4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4857" y="59073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9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46041" y="1972530"/>
            <a:ext cx="495814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000" dirty="0" err="1">
                <a:latin typeface="Sassoon Primary" panose="020B0503020103030203" pitchFamily="34" charset="77"/>
              </a:rPr>
              <a:t>Dè</a:t>
            </a:r>
            <a:r>
              <a:rPr lang="en-GB" sz="3000" dirty="0">
                <a:latin typeface="Sassoon Primary" panose="020B0503020103030203" pitchFamily="34" charset="77"/>
              </a:rPr>
              <a:t> an t-</a:t>
            </a:r>
            <a:r>
              <a:rPr lang="en-GB" sz="3000" dirty="0" err="1">
                <a:latin typeface="Sassoon Primary" panose="020B0503020103030203" pitchFamily="34" charset="77"/>
              </a:rPr>
              <a:t>aodach</a:t>
            </a:r>
            <a:r>
              <a:rPr lang="en-GB" sz="3000" dirty="0">
                <a:latin typeface="Sassoon Primary" panose="020B0503020103030203" pitchFamily="34" charset="77"/>
              </a:rPr>
              <a:t> a </a:t>
            </a:r>
            <a:r>
              <a:rPr lang="en-GB" sz="3000" dirty="0" err="1">
                <a:latin typeface="Sassoon Primary" panose="020B0503020103030203" pitchFamily="34" charset="77"/>
              </a:rPr>
              <a:t>bhios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ortsa</a:t>
            </a:r>
            <a:endParaRPr lang="en-GB" sz="3000" dirty="0">
              <a:latin typeface="Sassoon Primary" panose="020B0503020103030203" pitchFamily="34" charset="77"/>
            </a:endParaRPr>
          </a:p>
          <a:p>
            <a:r>
              <a:rPr lang="en-GB" sz="3000" dirty="0" err="1">
                <a:latin typeface="Sassoon Primary" panose="020B0503020103030203" pitchFamily="34" charset="77"/>
              </a:rPr>
              <a:t>nuair</a:t>
            </a:r>
            <a:r>
              <a:rPr lang="en-GB" sz="3000" dirty="0">
                <a:latin typeface="Sassoon Primary" panose="020B0503020103030203" pitchFamily="34" charset="77"/>
              </a:rPr>
              <a:t> a </a:t>
            </a:r>
            <a:r>
              <a:rPr lang="en-GB" sz="3000" dirty="0" err="1">
                <a:latin typeface="Sassoon Primary" panose="020B0503020103030203" pitchFamily="34" charset="77"/>
              </a:rPr>
              <a:t>bhios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tusa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aig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partaidh</a:t>
            </a:r>
            <a:r>
              <a:rPr lang="en-GB" sz="3000" dirty="0">
                <a:latin typeface="Sassoon Primary" panose="020B0503020103030203" pitchFamily="34" charset="77"/>
              </a:rPr>
              <a:t>, no </a:t>
            </a:r>
            <a:r>
              <a:rPr lang="en-GB" sz="3000" dirty="0" err="1">
                <a:latin typeface="Sassoon Primary" panose="020B0503020103030203" pitchFamily="34" charset="77"/>
              </a:rPr>
              <a:t>aig</a:t>
            </a:r>
            <a:r>
              <a:rPr lang="en-GB" sz="3000" dirty="0">
                <a:latin typeface="Sassoon Primary" panose="020B0503020103030203" pitchFamily="34" charset="77"/>
              </a:rPr>
              <a:t> an </a:t>
            </a:r>
            <a:r>
              <a:rPr lang="en-GB" sz="3000" dirty="0" err="1">
                <a:latin typeface="Sassoon Primary" panose="020B0503020103030203" pitchFamily="34" charset="77"/>
              </a:rPr>
              <a:t>tràigh</a:t>
            </a:r>
            <a:r>
              <a:rPr lang="en-GB" sz="3000" dirty="0">
                <a:latin typeface="Sassoon Primary" panose="020B0503020103030203" pitchFamily="34" charset="77"/>
              </a:rPr>
              <a:t>, </a:t>
            </a:r>
          </a:p>
          <a:p>
            <a:r>
              <a:rPr lang="en-GB" sz="3000" dirty="0">
                <a:latin typeface="Sassoon Primary" panose="020B0503020103030203" pitchFamily="34" charset="77"/>
              </a:rPr>
              <a:t>no </a:t>
            </a:r>
            <a:r>
              <a:rPr lang="en-GB" sz="3000" dirty="0" err="1">
                <a:latin typeface="Sassoon Primary" panose="020B0503020103030203" pitchFamily="34" charset="77"/>
              </a:rPr>
              <a:t>anns</a:t>
            </a:r>
            <a:r>
              <a:rPr lang="en-GB" sz="3000" dirty="0">
                <a:latin typeface="Sassoon Primary" panose="020B0503020103030203" pitchFamily="34" charset="77"/>
              </a:rPr>
              <a:t> a’ </a:t>
            </a:r>
            <a:r>
              <a:rPr lang="en-GB" sz="3000" dirty="0" err="1">
                <a:latin typeface="Sassoon Primary" panose="020B0503020103030203" pitchFamily="34" charset="77"/>
              </a:rPr>
              <a:t>phàirc</a:t>
            </a:r>
            <a:r>
              <a:rPr lang="en-GB" sz="3000" dirty="0">
                <a:latin typeface="Sassoon Primary" panose="020B0503020103030203" pitchFamily="34" charset="77"/>
              </a:rPr>
              <a:t> no </a:t>
            </a:r>
            <a:r>
              <a:rPr lang="en-GB" sz="3000" dirty="0" err="1">
                <a:latin typeface="Sassoon Primary" panose="020B0503020103030203" pitchFamily="34" charset="77"/>
              </a:rPr>
              <a:t>aig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</a:p>
          <a:p>
            <a:r>
              <a:rPr lang="en-GB" sz="3000" dirty="0" err="1">
                <a:latin typeface="Sassoon Primary" panose="020B0503020103030203" pitchFamily="34" charset="77"/>
              </a:rPr>
              <a:t>banais</a:t>
            </a:r>
            <a:r>
              <a:rPr lang="en-GB" sz="3000" dirty="0">
                <a:latin typeface="Sassoon Primary" panose="020B0503020103030203" pitchFamily="34" charset="77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19DA5C-ED1D-7245-8F4A-A16152369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418755">
            <a:off x="1638142" y="1079467"/>
            <a:ext cx="1229089" cy="1536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CB44EA-097A-3643-9ED2-80B71CAED9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19890">
            <a:off x="933535" y="4781226"/>
            <a:ext cx="1057385" cy="441211"/>
          </a:xfrm>
          <a:prstGeom prst="rect">
            <a:avLst/>
          </a:prstGeom>
        </p:spPr>
      </p:pic>
      <p:pic>
        <p:nvPicPr>
          <p:cNvPr id="12" name="Picture 11" descr="clothes_people.png">
            <a:extLst>
              <a:ext uri="{FF2B5EF4-FFF2-40B4-BE49-F238E27FC236}">
                <a16:creationId xmlns:a16="http://schemas.microsoft.com/office/drawing/2014/main" id="{D0F81BBE-249B-D946-A794-E269A2DA58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2" r="36523" b="-312"/>
          <a:stretch/>
        </p:blipFill>
        <p:spPr>
          <a:xfrm>
            <a:off x="525697" y="1370986"/>
            <a:ext cx="1352603" cy="36308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30F2CD-0A05-8A47-BB58-3BBAE34414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5593" y="2625130"/>
            <a:ext cx="1095861" cy="10304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99CD99-CFBD-A34C-8D30-939E09B1AA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69575">
            <a:off x="2629973" y="4366830"/>
            <a:ext cx="863600" cy="1270000"/>
          </a:xfrm>
          <a:prstGeom prst="rect">
            <a:avLst/>
          </a:prstGeom>
        </p:spPr>
      </p:pic>
      <p:pic>
        <p:nvPicPr>
          <p:cNvPr id="4" name="Online Media 3" descr="300.wav">
            <a:hlinkClick r:id="" action="ppaction://media"/>
            <a:extLst>
              <a:ext uri="{FF2B5EF4-FFF2-40B4-BE49-F238E27FC236}">
                <a16:creationId xmlns:a16="http://schemas.microsoft.com/office/drawing/2014/main" id="{5C8C6D50-4659-D241-9E49-65DB6701DD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96628" y="58637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4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1526</TotalTime>
  <Words>236</Words>
  <Application>Microsoft Macintosh PowerPoint</Application>
  <PresentationFormat>On-screen Show (4:3)</PresentationFormat>
  <Paragraphs>45</Paragraphs>
  <Slides>5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Sassoon Primary</vt:lpstr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Tearlach</dc:creator>
  <cp:lastModifiedBy>Anne McCormack</cp:lastModifiedBy>
  <cp:revision>23</cp:revision>
  <dcterms:created xsi:type="dcterms:W3CDTF">2018-09-18T11:19:59Z</dcterms:created>
  <dcterms:modified xsi:type="dcterms:W3CDTF">2019-12-16T15:01:04Z</dcterms:modified>
</cp:coreProperties>
</file>