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12192000" cy="6858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Sassoon Primary" panose="020B0503020103030203" pitchFamily="34" charset="77"/>
      <p:regular r:id="rId15"/>
      <p:bold r:id="rId16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12/19/19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Santa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 a snowman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 a robin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a Christmas tree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Rudolph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presents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rtlCol="0"/>
          <a:lstStyle>
            <a:lvl1pPr marL="0" lvl="0" indent="0" algn="ctr">
              <a:buNone/>
              <a:defRPr lang="en-US" sz="1800" dirty="0"/>
            </a:lvl1pPr>
            <a:lvl2pPr marL="342900" lvl="1" indent="0" algn="ctr">
              <a:buNone/>
              <a:defRPr lang="en-US" sz="1500" dirty="0"/>
            </a:lvl2pPr>
            <a:lvl3pPr marL="685800" lvl="2" indent="0" algn="ctr">
              <a:buNone/>
              <a:defRPr lang="en-US" sz="1350" dirty="0"/>
            </a:lvl3pPr>
            <a:lvl4pPr marL="1028700" lvl="3" indent="0" algn="ctr">
              <a:buNone/>
              <a:defRPr lang="en-US" sz="1200" dirty="0"/>
            </a:lvl4pPr>
            <a:lvl5pPr marL="1371600" lvl="4" indent="0" algn="ctr">
              <a:buNone/>
              <a:defRPr lang="en-US" sz="1200" dirty="0"/>
            </a:lvl5pPr>
            <a:lvl6pPr marL="1714500" lvl="5" indent="0" algn="ctr">
              <a:buNone/>
              <a:defRPr lang="en-US" sz="1200" dirty="0"/>
            </a:lvl6pPr>
            <a:lvl7pPr marL="2057400" lvl="6" indent="0" algn="ctr">
              <a:buNone/>
              <a:defRPr lang="en-US" sz="1200" dirty="0"/>
            </a:lvl7pPr>
            <a:lvl8pPr marL="2400300" lvl="7" indent="0" algn="ctr">
              <a:buNone/>
              <a:defRPr lang="en-US" sz="1200" dirty="0"/>
            </a:lvl8pPr>
            <a:lvl9pPr marL="2743200" lvl="8" indent="0" algn="ctr">
              <a:buNone/>
              <a:defRPr lang="en-US" sz="12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8B2C037-8616-4088-9351-DB10C2C96493}" type="datetime1">
              <a:t>12/19/19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ABB7C37-1D75-4DED-B22E-438232BC46A8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DF5A5297-9BE3-448D-B687-CAF24A18F319}" type="datetime1">
              <a:t>12/19/19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C2FF2891-DE9E-4229-8A83-2CF48D17AEAD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9C4BACB-C850-487E-A34B-C38245329756}" type="datetime1">
              <a:t>12/19/19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911A266-4C2F-4C57-8A8B-18BD6E6FED94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768F0B5-F0FC-4FB6-94DC-D2F16F25A086}" type="datetime1">
              <a:t>12/19/19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D580D49E-8D82-4F72-9D3A-1CC7E52D04E1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lang="en-US" sz="1500" dirty="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lang="en-US" sz="1350" dirty="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D508652-47F7-4C85-AAF9-BEE6291723CC}" type="datetime1">
              <a:t>12/19/19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35C7688C-2472-48F1-81C6-22C378376DBC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DAAE8F2-9838-44A1-9802-8AE50A4DF301}" type="datetime1">
              <a:t>12/19/19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D009A7C-0A99-40AD-B81A-672D9779D26C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A7A8FC4-41F2-4B48-86BF-E87DE97F44AB}" type="datetime1">
              <a:t>12/19/19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8C87C995-F283-4C06-BD2C-E1DD66EA58FA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8BF2373-6D0C-437D-8EDA-3F826B4B1653}" type="datetime1">
              <a:t>12/19/19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6C5570D-216C-4944-A8CB-1D34823433B9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DA5E868-5171-4166-B16F-4FFCC6C27EE6}" type="datetime1">
              <a:t>12/19/19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8A02EEF5-67B8-4FD9-A779-948B8952988C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lvl="0">
              <a:defRPr lang="en-US" sz="2400" dirty="0"/>
            </a:lvl1pPr>
            <a:lvl2pPr lvl="1">
              <a:defRPr lang="en-US" sz="2100" dirty="0"/>
            </a:lvl2pPr>
            <a:lvl3pPr lvl="2">
              <a:defRPr lang="en-US" sz="1800" dirty="0"/>
            </a:lvl3pPr>
            <a:lvl4pPr lvl="3">
              <a:defRPr lang="en-US" sz="1500" dirty="0"/>
            </a:lvl4pPr>
            <a:lvl5pPr lvl="4">
              <a:defRPr lang="en-US" sz="1500" dirty="0"/>
            </a:lvl5pPr>
            <a:lvl6pPr lvl="5">
              <a:defRPr lang="en-US" sz="1500" dirty="0"/>
            </a:lvl6pPr>
            <a:lvl7pPr lvl="6">
              <a:defRPr lang="en-US" sz="1500" dirty="0"/>
            </a:lvl7pPr>
            <a:lvl8pPr lvl="7">
              <a:defRPr lang="en-US" sz="1500" dirty="0"/>
            </a:lvl8pPr>
            <a:lvl9pPr lvl="8">
              <a:defRPr lang="en-US" sz="15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AD319DF5-656F-476F-B1DA-F44FD62CFDDC}" type="datetime1">
              <a:t>12/19/19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FB3E950-1B0D-4FBB-9B7D-77E9EFE0DF4A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2400" dirty="0"/>
            </a:lvl1pPr>
            <a:lvl2pPr marL="342900" lvl="1" indent="0">
              <a:buNone/>
              <a:defRPr lang="en-US" sz="2100" dirty="0"/>
            </a:lvl2pPr>
            <a:lvl3pPr marL="685800" lvl="2" indent="0">
              <a:buNone/>
              <a:defRPr lang="en-US" sz="1800" dirty="0"/>
            </a:lvl3pPr>
            <a:lvl4pPr marL="1028700" lvl="3" indent="0">
              <a:buNone/>
              <a:defRPr lang="en-US" sz="1500" dirty="0"/>
            </a:lvl4pPr>
            <a:lvl5pPr marL="1371600" lvl="4" indent="0">
              <a:buNone/>
              <a:defRPr lang="en-US" sz="1500" dirty="0"/>
            </a:lvl5pPr>
            <a:lvl6pPr marL="1714500" lvl="5" indent="0">
              <a:buNone/>
              <a:defRPr lang="en-US" sz="1500" dirty="0"/>
            </a:lvl6pPr>
            <a:lvl7pPr marL="2057400" lvl="6" indent="0">
              <a:buNone/>
              <a:defRPr lang="en-US" sz="1500" dirty="0"/>
            </a:lvl7pPr>
            <a:lvl8pPr marL="2400300" lvl="7" indent="0">
              <a:buNone/>
              <a:defRPr lang="en-US" sz="1500" dirty="0"/>
            </a:lvl8pPr>
            <a:lvl9pPr marL="2743200" lvl="8" indent="0">
              <a:buNone/>
              <a:defRPr lang="en-US" sz="15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A678AA4-0DA1-4D09-A886-5D3530216A21}" type="datetime1">
              <a:t>12/19/19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0ECDFFC-F414-4882-8C71-BBC944CEBBD4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4AB005-E0CC-CA4B-A407-0FDCC0538F5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590004-798A-4740-8E29-4826102A8A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234C88-2833-974D-BA2B-5979BA3FBE9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3300" dirty="0">
          <a:solidFill>
            <a:schemeClr val="tx1"/>
          </a:solidFill>
          <a:latin typeface="+mj-lt"/>
        </a:defRPr>
      </a:lvl1pPr>
    </p:titleStyle>
    <p:bodyStyle>
      <a:lvl1pPr marL="171450" lvl="0" indent="-171450" algn="l" rtl="0">
        <a:lnSpc>
          <a:spcPct val="90000"/>
        </a:lnSpc>
        <a:spcBef>
          <a:spcPts val="750"/>
        </a:spcBef>
        <a:buFont typeface="Arial"/>
        <a:buChar char="•"/>
        <a:defRPr lang="en-US" sz="2100" dirty="0">
          <a:solidFill>
            <a:schemeClr val="tx1"/>
          </a:solidFill>
          <a:latin typeface="+mn-lt"/>
        </a:defRPr>
      </a:lvl1pPr>
      <a:lvl2pPr marL="514350" lvl="1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2pPr>
      <a:lvl3pPr marL="857250" lvl="2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3pPr>
      <a:lvl4pPr marL="1200150" lvl="3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4pPr>
      <a:lvl5pPr marL="1543050" lvl="4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5pPr>
      <a:lvl6pPr marL="1885950" lvl="5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6pPr>
      <a:lvl7pPr marL="2228850" lvl="6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7pPr>
      <a:lvl8pPr marL="2571750" lvl="7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8pPr>
      <a:lvl9pPr marL="2914650" lvl="8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350" dirty="0">
          <a:solidFill>
            <a:schemeClr val="tx1"/>
          </a:solidFill>
          <a:latin typeface="+mn-lt"/>
        </a:defRPr>
      </a:lvl1pPr>
      <a:lvl2pPr marL="342900" lvl="1" algn="l" rtl="0">
        <a:defRPr lang="en-US" sz="1350" dirty="0">
          <a:solidFill>
            <a:schemeClr val="tx1"/>
          </a:solidFill>
          <a:latin typeface="+mn-lt"/>
        </a:defRPr>
      </a:lvl2pPr>
      <a:lvl3pPr marL="685800" lvl="2" algn="l" rtl="0">
        <a:defRPr lang="en-US" sz="1350" dirty="0">
          <a:solidFill>
            <a:schemeClr val="tx1"/>
          </a:solidFill>
          <a:latin typeface="+mn-lt"/>
        </a:defRPr>
      </a:lvl3pPr>
      <a:lvl4pPr marL="1028700" lvl="3" algn="l" rtl="0">
        <a:defRPr lang="en-US" sz="1350" dirty="0">
          <a:solidFill>
            <a:schemeClr val="tx1"/>
          </a:solidFill>
          <a:latin typeface="+mn-lt"/>
        </a:defRPr>
      </a:lvl4pPr>
      <a:lvl5pPr marL="1371600" lvl="4" algn="l" rtl="0">
        <a:defRPr lang="en-US" sz="1350" dirty="0">
          <a:solidFill>
            <a:schemeClr val="tx1"/>
          </a:solidFill>
          <a:latin typeface="+mn-lt"/>
        </a:defRPr>
      </a:lvl5pPr>
      <a:lvl6pPr marL="1714500" lvl="5" algn="l" rtl="0">
        <a:defRPr lang="en-US" sz="1350" dirty="0">
          <a:solidFill>
            <a:schemeClr val="tx1"/>
          </a:solidFill>
          <a:latin typeface="+mn-lt"/>
        </a:defRPr>
      </a:lvl6pPr>
      <a:lvl7pPr marL="2057400" lvl="6" algn="l" rtl="0">
        <a:defRPr lang="en-US" sz="1350" dirty="0">
          <a:solidFill>
            <a:schemeClr val="tx1"/>
          </a:solidFill>
          <a:latin typeface="+mn-lt"/>
        </a:defRPr>
      </a:lvl7pPr>
      <a:lvl8pPr marL="2400300" lvl="7" algn="l" rtl="0">
        <a:defRPr lang="en-US" sz="1350" dirty="0">
          <a:solidFill>
            <a:schemeClr val="tx1"/>
          </a:solidFill>
          <a:latin typeface="+mn-lt"/>
        </a:defRPr>
      </a:lvl8pPr>
      <a:lvl9pPr marL="2743200" lvl="8" algn="l" rtl="0">
        <a:defRPr lang="en-US" sz="135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30852" y="2800825"/>
            <a:ext cx="3604497" cy="1051085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Bodach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na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Nollaig</a:t>
            </a:r>
            <a:b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endParaRPr lang="en-US" sz="2775" dirty="0">
              <a:solidFill>
                <a:srgbClr val="000000"/>
              </a:solidFill>
              <a:latin typeface="Sassoon Primary" panose="020B0503020103030203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333AD-1D39-974C-BD61-4500D2427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469" y="228600"/>
            <a:ext cx="3347188" cy="5671457"/>
          </a:xfrm>
          <a:prstGeom prst="rect">
            <a:avLst/>
          </a:prstGeom>
        </p:spPr>
      </p:pic>
      <p:pic>
        <p:nvPicPr>
          <p:cNvPr id="2" name="Online Media 1" descr="429.wav">
            <a:hlinkClick r:id="" action="ppaction://media"/>
            <a:extLst>
              <a:ext uri="{FF2B5EF4-FFF2-40B4-BE49-F238E27FC236}">
                <a16:creationId xmlns:a16="http://schemas.microsoft.com/office/drawing/2014/main" id="{D8BC5BAF-E59C-2644-89E7-03BD8C7705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9000" y="591094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21476" y="2903457"/>
            <a:ext cx="3604497" cy="1051085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Bodach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</a:t>
            </a:r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sneachda</a:t>
            </a:r>
            <a:b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endParaRPr lang="en-US" sz="2775" dirty="0">
              <a:solidFill>
                <a:srgbClr val="000000"/>
              </a:solidFill>
              <a:latin typeface="Sassoon Primary" panose="020B0503020103030203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0ABE2-01E6-5F4E-A55A-63AC9E772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310521"/>
            <a:ext cx="3537857" cy="4236955"/>
          </a:xfrm>
          <a:prstGeom prst="rect">
            <a:avLst/>
          </a:prstGeom>
        </p:spPr>
      </p:pic>
      <p:pic>
        <p:nvPicPr>
          <p:cNvPr id="2" name="Online Media 1" descr="430.wav">
            <a:hlinkClick r:id="" action="ppaction://media"/>
            <a:extLst>
              <a:ext uri="{FF2B5EF4-FFF2-40B4-BE49-F238E27FC236}">
                <a16:creationId xmlns:a16="http://schemas.microsoft.com/office/drawing/2014/main" id="{CFD6E4AB-2879-CF4E-8766-F96E2C91C8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9000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2282" y="2995135"/>
            <a:ext cx="3604497" cy="1051085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Brù-dhearg</a:t>
            </a:r>
            <a:br>
              <a:rPr lang="en-US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endParaRPr lang="en-US" dirty="0">
              <a:solidFill>
                <a:srgbClr val="000000"/>
              </a:solidFill>
              <a:latin typeface="Sassoon Primary" panose="020B0503020103030203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CCD1-4456-2F45-96DA-8F31EFECF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289957"/>
            <a:ext cx="4532376" cy="4278085"/>
          </a:xfrm>
          <a:prstGeom prst="rect">
            <a:avLst/>
          </a:prstGeom>
        </p:spPr>
      </p:pic>
      <p:pic>
        <p:nvPicPr>
          <p:cNvPr id="2" name="Online Media 1" descr="431.wav">
            <a:hlinkClick r:id="" action="ppaction://media"/>
            <a:extLst>
              <a:ext uri="{FF2B5EF4-FFF2-40B4-BE49-F238E27FC236}">
                <a16:creationId xmlns:a16="http://schemas.microsoft.com/office/drawing/2014/main" id="{D7770102-39A7-5548-8728-7614A61C8A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9000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947E4D-F810-4D4A-AC93-FDBF9D00F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33400"/>
            <a:ext cx="4394221" cy="537754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73702" y="2903457"/>
            <a:ext cx="3604497" cy="1051085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 err="1">
                <a:solidFill>
                  <a:srgbClr val="000000"/>
                </a:solidFill>
                <a:latin typeface="Sassoon Primary" panose="020B0503020103030203" pitchFamily="34" charset="77"/>
              </a:rPr>
              <a:t>Craobh</a:t>
            </a:r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 Nollaig</a:t>
            </a:r>
            <a:b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endParaRPr lang="en-US" sz="2775" dirty="0">
              <a:solidFill>
                <a:srgbClr val="000000"/>
              </a:solidFill>
              <a:latin typeface="Sassoon Primary" panose="020B0503020103030203" pitchFamily="34" charset="77"/>
            </a:endParaRPr>
          </a:p>
        </p:txBody>
      </p:sp>
      <p:pic>
        <p:nvPicPr>
          <p:cNvPr id="2" name="Online Media 1" descr="432.wav">
            <a:hlinkClick r:id="" action="ppaction://media"/>
            <a:extLst>
              <a:ext uri="{FF2B5EF4-FFF2-40B4-BE49-F238E27FC236}">
                <a16:creationId xmlns:a16="http://schemas.microsoft.com/office/drawing/2014/main" id="{D7FD3C44-CC2A-F442-AB92-FCDAB2B7F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9000" y="591819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121476" y="2812255"/>
            <a:ext cx="3604497" cy="1051085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  <a:t>Rudolf</a:t>
            </a:r>
            <a:br>
              <a:rPr lang="en-US" sz="2775" dirty="0">
                <a:solidFill>
                  <a:srgbClr val="000000"/>
                </a:solidFill>
                <a:latin typeface="Sassoon Primary" panose="020B0503020103030203" pitchFamily="34" charset="77"/>
              </a:rPr>
            </a:br>
            <a:endParaRPr lang="en-US" sz="2775" dirty="0">
              <a:solidFill>
                <a:srgbClr val="000000"/>
              </a:solidFill>
              <a:latin typeface="Sassoon Primary" panose="020B0503020103030203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561887-704E-3B4B-BE73-E28C8A693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142337"/>
            <a:ext cx="3805464" cy="4390920"/>
          </a:xfrm>
          <a:prstGeom prst="rect">
            <a:avLst/>
          </a:prstGeom>
        </p:spPr>
      </p:pic>
      <p:pic>
        <p:nvPicPr>
          <p:cNvPr id="2" name="Online Media 1" descr="433.wav">
            <a:hlinkClick r:id="" action="ppaction://media"/>
            <a:extLst>
              <a:ext uri="{FF2B5EF4-FFF2-40B4-BE49-F238E27FC236}">
                <a16:creationId xmlns:a16="http://schemas.microsoft.com/office/drawing/2014/main" id="{706052D2-7D45-0743-A0F5-E35506C46C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9000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7626" y="615463"/>
            <a:ext cx="1956491" cy="3943349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>
                <a:solidFill>
                  <a:srgbClr val="2C2C2C"/>
                </a:solidFill>
                <a:latin typeface="Sassoon Primary" panose="020B0503020103030203" pitchFamily="34" charset="77"/>
              </a:rPr>
              <a:t> </a:t>
            </a:r>
            <a:r>
              <a:rPr lang="en-US" sz="2700" dirty="0" err="1">
                <a:solidFill>
                  <a:srgbClr val="2C2C2C"/>
                </a:solidFill>
                <a:latin typeface="Sassoon Primary" panose="020B0503020103030203" pitchFamily="34" charset="77"/>
              </a:rPr>
              <a:t>Preusantan</a:t>
            </a:r>
            <a:br>
              <a:rPr lang="en-US" sz="2700" dirty="0">
                <a:solidFill>
                  <a:srgbClr val="2C2C2C"/>
                </a:solidFill>
                <a:latin typeface="Sassoon Primary" panose="020B0503020103030203" pitchFamily="34" charset="77"/>
              </a:rPr>
            </a:br>
            <a:endParaRPr lang="en-US" sz="2700" dirty="0">
              <a:solidFill>
                <a:srgbClr val="2C2C2C"/>
              </a:solidFill>
              <a:latin typeface="Sassoon Primary" panose="020B0503020103030203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2E560A-42B3-324C-A234-A2CD1180B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039" y="2834822"/>
            <a:ext cx="1308100" cy="2654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FF470A-BD2A-A34D-869B-CD998786BB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916" y="3458482"/>
            <a:ext cx="1806106" cy="2049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A35AF7-3442-4041-85F7-052BB893B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799" y="3380922"/>
            <a:ext cx="1371600" cy="210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E5F349-1940-6F4A-B818-CF8700EBC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613" y="3322966"/>
            <a:ext cx="2133601" cy="2289425"/>
          </a:xfrm>
          <a:prstGeom prst="rect">
            <a:avLst/>
          </a:prstGeom>
        </p:spPr>
      </p:pic>
      <p:pic>
        <p:nvPicPr>
          <p:cNvPr id="2" name="Online Media 1" descr="434.wav">
            <a:hlinkClick r:id="" action="ppaction://media"/>
            <a:extLst>
              <a:ext uri="{FF2B5EF4-FFF2-40B4-BE49-F238E27FC236}">
                <a16:creationId xmlns:a16="http://schemas.microsoft.com/office/drawing/2014/main" id="{5EB858D8-5B08-2841-8390-677991A816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65871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2927</TotalTime>
  <Words>23</Words>
  <Application>Microsoft Macintosh PowerPoint</Application>
  <PresentationFormat>On-screen Show (4:3)</PresentationFormat>
  <Paragraphs>12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Sassoon Primary</vt:lpstr>
      <vt:lpstr>Calibri</vt:lpstr>
      <vt:lpstr>Arial</vt:lpstr>
      <vt:lpstr>Calibri Light</vt:lpstr>
      <vt:lpstr>Office Theme</vt:lpstr>
      <vt:lpstr>Bodach na Nollaig </vt:lpstr>
      <vt:lpstr>Bodach sneachda </vt:lpstr>
      <vt:lpstr>Brù-dhearg </vt:lpstr>
      <vt:lpstr>Craobh Nollaig </vt:lpstr>
      <vt:lpstr>Rudolf </vt:lpstr>
      <vt:lpstr> Preusantan 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Anne McCormack</cp:lastModifiedBy>
  <cp:revision>6</cp:revision>
  <dcterms:created xsi:type="dcterms:W3CDTF">2019-11-20T07:02:43Z</dcterms:created>
  <dcterms:modified xsi:type="dcterms:W3CDTF">2019-12-19T12:27:28Z</dcterms:modified>
</cp:coreProperties>
</file>