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65" r:id="rId2"/>
    <p:sldId id="257" r:id="rId3"/>
    <p:sldId id="264" r:id="rId4"/>
    <p:sldId id="260" r:id="rId5"/>
    <p:sldId id="262" r:id="rId6"/>
    <p:sldId id="263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Sassoon Primary" panose="020B0503020103030203" pitchFamily="34" charset="77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D7EBE-5C4F-44B1-969D-D00F4687150B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086F3-5F05-4801-832D-8CB4D15F3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elephant has big 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4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horse has a big 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6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cow has a big nose.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4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crocodile has a big mouth.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91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owl has big eyes.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9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253ABD-976B-4EF1-BDF4-C8883FFFFE83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54B686-EF01-4A13-A16E-D68E69D1D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5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253ABD-976B-4EF1-BDF4-C8883FFFFE83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54B686-EF01-4A13-A16E-D68E69D1D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98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253ABD-976B-4EF1-BDF4-C8883FFFFE83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54B686-EF01-4A13-A16E-D68E69D1D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8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253ABD-976B-4EF1-BDF4-C8883FFFFE83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54B686-EF01-4A13-A16E-D68E69D1D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3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253ABD-976B-4EF1-BDF4-C8883FFFFE83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54B686-EF01-4A13-A16E-D68E69D1D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7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253ABD-976B-4EF1-BDF4-C8883FFFFE83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54B686-EF01-4A13-A16E-D68E69D1D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79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253ABD-976B-4EF1-BDF4-C8883FFFFE83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54B686-EF01-4A13-A16E-D68E69D1D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8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253ABD-976B-4EF1-BDF4-C8883FFFFE83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54B686-EF01-4A13-A16E-D68E69D1D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0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253ABD-976B-4EF1-BDF4-C8883FFFFE83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54B686-EF01-4A13-A16E-D68E69D1D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5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253ABD-976B-4EF1-BDF4-C8883FFFFE83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54B686-EF01-4A13-A16E-D68E69D1D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90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253ABD-976B-4EF1-BDF4-C8883FFFFE83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54B686-EF01-4A13-A16E-D68E69D1D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2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4A3B34-243C-4D42-AEF3-F7D8E0FAD0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06E5E8-0904-174F-91C2-50399FC5AC1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9F3A8-4D14-564B-A018-B01A64D5A5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5470" y="2546413"/>
            <a:ext cx="38623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400" b="1" dirty="0" err="1">
                <a:latin typeface="Sassoon Primary" panose="020B0503020103030203" pitchFamily="34" charset="77"/>
              </a:rPr>
              <a:t>Mòr</a:t>
            </a:r>
            <a:r>
              <a:rPr lang="en-GB" sz="12400" b="1" dirty="0">
                <a:latin typeface="Sassoon Primary" panose="020B0503020103030203" pitchFamily="34" charset="77"/>
              </a:rPr>
              <a:t>!</a:t>
            </a:r>
          </a:p>
        </p:txBody>
      </p:sp>
      <p:pic>
        <p:nvPicPr>
          <p:cNvPr id="2" name="Online Media 1" descr="65.wav">
            <a:hlinkClick r:id="" action="ppaction://media"/>
            <a:extLst>
              <a:ext uri="{FF2B5EF4-FFF2-40B4-BE49-F238E27FC236}">
                <a16:creationId xmlns:a16="http://schemas.microsoft.com/office/drawing/2014/main" id="{9F290E80-8348-1843-A2D5-37E1B62037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70058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039" y="4389925"/>
            <a:ext cx="79373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43172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Tha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cluasan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mòra</a:t>
            </a:r>
            <a:r>
              <a:rPr lang="en-GB" sz="3300" dirty="0">
                <a:latin typeface="Sassoon Primary" panose="020B0503020103030203" pitchFamily="34" charset="77"/>
              </a:rPr>
              <a:t> air </a:t>
            </a:r>
            <a:r>
              <a:rPr lang="en-GB" sz="3300" dirty="0" err="1">
                <a:latin typeface="Sassoon Primary" panose="020B0503020103030203" pitchFamily="34" charset="77"/>
              </a:rPr>
              <a:t>ailbhean</a:t>
            </a:r>
            <a:r>
              <a:rPr lang="en-GB" sz="33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C77E1-BE11-3747-BB72-0C0CEFB7E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633" y="2354856"/>
            <a:ext cx="4690898" cy="349955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631673">
            <a:off x="2619839" y="2634136"/>
            <a:ext cx="1528355" cy="336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ight Arrow 11"/>
          <p:cNvSpPr/>
          <p:nvPr/>
        </p:nvSpPr>
        <p:spPr>
          <a:xfrm rot="10432958">
            <a:off x="5459574" y="2186377"/>
            <a:ext cx="1528355" cy="336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Online Media 2" descr="66.wav">
            <a:hlinkClick r:id="" action="ppaction://media"/>
            <a:extLst>
              <a:ext uri="{FF2B5EF4-FFF2-40B4-BE49-F238E27FC236}">
                <a16:creationId xmlns:a16="http://schemas.microsoft.com/office/drawing/2014/main" id="{32511467-452E-1E43-8BEA-FC55D63D54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1173" y="58544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1466" y="973245"/>
            <a:ext cx="66833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 err="1">
                <a:latin typeface="Sassoon Primary" panose="020B0503020103030203" pitchFamily="34" charset="77"/>
              </a:rPr>
              <a:t>Tha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ceann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mòr</a:t>
            </a:r>
            <a:r>
              <a:rPr lang="en-GB" sz="3300" dirty="0">
                <a:latin typeface="Sassoon Primary" panose="020B0503020103030203" pitchFamily="34" charset="77"/>
              </a:rPr>
              <a:t> air each.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AB6C12-9AEB-6948-A10E-6CED521E3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147" y="2214017"/>
            <a:ext cx="4146574" cy="367073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8713039">
            <a:off x="5458944" y="2106248"/>
            <a:ext cx="1459774" cy="215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Online Media 2" descr="67.wav">
            <a:hlinkClick r:id="" action="ppaction://media"/>
            <a:extLst>
              <a:ext uri="{FF2B5EF4-FFF2-40B4-BE49-F238E27FC236}">
                <a16:creationId xmlns:a16="http://schemas.microsoft.com/office/drawing/2014/main" id="{0E942D17-4ABD-E54B-8325-2EA7E131E4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9171" y="58847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1466" y="973245"/>
            <a:ext cx="66833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 err="1">
                <a:latin typeface="Sassoon Primary" panose="020B0503020103030203" pitchFamily="34" charset="77"/>
              </a:rPr>
              <a:t>Tha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sròn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mhòr</a:t>
            </a:r>
            <a:r>
              <a:rPr lang="en-GB" sz="3300" dirty="0">
                <a:latin typeface="Sassoon Primary" panose="020B0503020103030203" pitchFamily="34" charset="77"/>
              </a:rPr>
              <a:t> air </a:t>
            </a:r>
            <a:r>
              <a:rPr lang="en-GB" sz="3300" dirty="0" err="1">
                <a:latin typeface="Sassoon Primary" panose="020B0503020103030203" pitchFamily="34" charset="77"/>
              </a:rPr>
              <a:t>bò</a:t>
            </a:r>
            <a:r>
              <a:rPr lang="en-GB" sz="33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ED572-50FA-9648-88CD-9EDD53383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51" y="1990301"/>
            <a:ext cx="4888624" cy="389445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2540153">
            <a:off x="6073566" y="3919643"/>
            <a:ext cx="1000171" cy="239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Online Media 2" descr="68.wav">
            <a:hlinkClick r:id="" action="ppaction://media"/>
            <a:extLst>
              <a:ext uri="{FF2B5EF4-FFF2-40B4-BE49-F238E27FC236}">
                <a16:creationId xmlns:a16="http://schemas.microsoft.com/office/drawing/2014/main" id="{51C5054D-3F3C-394E-A680-D06588584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8749" y="58847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41466" y="973245"/>
            <a:ext cx="66833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 err="1">
                <a:latin typeface="Sassoon Primary" panose="020B0503020103030203" pitchFamily="34" charset="77"/>
              </a:rPr>
              <a:t>Tha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beul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mòr</a:t>
            </a:r>
            <a:r>
              <a:rPr lang="en-GB" sz="3300" dirty="0">
                <a:latin typeface="Sassoon Primary" panose="020B0503020103030203" pitchFamily="34" charset="77"/>
              </a:rPr>
              <a:t> air </a:t>
            </a:r>
            <a:r>
              <a:rPr lang="en-GB" sz="3300" dirty="0" err="1">
                <a:latin typeface="Sassoon Primary" panose="020B0503020103030203" pitchFamily="34" charset="77"/>
              </a:rPr>
              <a:t>crogall</a:t>
            </a:r>
            <a:r>
              <a:rPr lang="en-GB" sz="33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838D4-EB89-3D41-B718-70EF1DA31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303" y="3754820"/>
            <a:ext cx="5806967" cy="174209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576348" y="4513198"/>
            <a:ext cx="1130235" cy="225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Online Media 2" descr="69.wav">
            <a:hlinkClick r:id="" action="ppaction://media"/>
            <a:extLst>
              <a:ext uri="{FF2B5EF4-FFF2-40B4-BE49-F238E27FC236}">
                <a16:creationId xmlns:a16="http://schemas.microsoft.com/office/drawing/2014/main" id="{7AD104D2-92CB-F445-AA13-1577D2DA2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2714" y="58847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2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08EBF3-73D0-614E-A581-782F75B2E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430" y="2196662"/>
            <a:ext cx="2490445" cy="39006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466" y="980403"/>
            <a:ext cx="8214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Tha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sùilean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mòra</a:t>
            </a:r>
            <a:r>
              <a:rPr lang="en-GB" sz="3300" dirty="0">
                <a:latin typeface="Sassoon Primary" panose="020B0503020103030203" pitchFamily="34" charset="77"/>
              </a:rPr>
              <a:t> air </a:t>
            </a:r>
            <a:r>
              <a:rPr lang="en-GB" sz="3300" dirty="0" err="1">
                <a:latin typeface="Sassoon Primary" panose="020B0503020103030203" pitchFamily="34" charset="77"/>
              </a:rPr>
              <a:t>cailleach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oidhche</a:t>
            </a:r>
            <a:r>
              <a:rPr lang="en-GB" sz="3300" dirty="0">
                <a:latin typeface="Sassoon Primary" panose="020B0503020103030203" pitchFamily="34" charset="77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 rot="1165884">
            <a:off x="2495702" y="2730326"/>
            <a:ext cx="1185455" cy="20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ight Arrow 8"/>
          <p:cNvSpPr/>
          <p:nvPr/>
        </p:nvSpPr>
        <p:spPr>
          <a:xfrm rot="9828214">
            <a:off x="4981288" y="2760456"/>
            <a:ext cx="1185455" cy="20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Online Media 1" descr="70.wav">
            <a:hlinkClick r:id="" action="ppaction://media"/>
            <a:extLst>
              <a:ext uri="{FF2B5EF4-FFF2-40B4-BE49-F238E27FC236}">
                <a16:creationId xmlns:a16="http://schemas.microsoft.com/office/drawing/2014/main" id="{159E7D6C-1577-0342-BF4D-D78CC1614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3600" y="58775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74</Words>
  <Application>Microsoft Macintosh PowerPoint</Application>
  <PresentationFormat>On-screen Show (4:3)</PresentationFormat>
  <Paragraphs>18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Calibri Light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21</cp:revision>
  <dcterms:created xsi:type="dcterms:W3CDTF">2018-09-18T14:31:21Z</dcterms:created>
  <dcterms:modified xsi:type="dcterms:W3CDTF">2020-04-15T15:34:27Z</dcterms:modified>
</cp:coreProperties>
</file>