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6" r:id="rId9"/>
    <p:sldId id="261" r:id="rId10"/>
    <p:sldId id="263" r:id="rId11"/>
    <p:sldId id="265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Sassoon Primary" panose="020B0503020103030203" pitchFamily="34" charset="77"/>
      <p:regular r:id="rId21"/>
      <p:bold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984" autoAdjust="0"/>
    <p:restoredTop sz="94694"/>
  </p:normalViewPr>
  <p:slideViewPr>
    <p:cSldViewPr snapToGrid="0">
      <p:cViewPr varScale="1">
        <p:scale>
          <a:sx n="125" d="100"/>
          <a:sy n="125" d="100"/>
        </p:scale>
        <p:origin x="17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A7920-98AD-4772-8C42-DB4C687445C9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A9F22-3D61-45C4-9EA6-C0AD9EAF04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48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morning, won’t you wake up? X2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A9F22-3D61-45C4-9EA6-C0AD9EAF04C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368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night, won’t you go to sleep? X2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A9F22-3D61-45C4-9EA6-C0AD9EAF04C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216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Kiss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kiss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kiss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kiss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A9F22-3D61-45C4-9EA6-C0AD9EAF04C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47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I’ll see you tomorrow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A9F22-3D61-45C4-9EA6-C0AD9EAF04C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682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night, won’t you go to sleep? X2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A9F22-3D61-45C4-9EA6-C0AD9EAF04C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949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Kiss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kiss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kiss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kiss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A9F22-3D61-45C4-9EA6-C0AD9EAF04C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374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I’ll see you tomorrow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A9F22-3D61-45C4-9EA6-C0AD9EAF04C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328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morning, won’t you wake up? X2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A9F22-3D61-45C4-9EA6-C0AD9EAF04C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532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night, won’t you go to sleep? X2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A9F22-3D61-45C4-9EA6-C0AD9EAF04C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238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Kiss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kiss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kiss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kiss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A9F22-3D61-45C4-9EA6-C0AD9EAF04C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678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I’ll see you tomorrow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A9F22-3D61-45C4-9EA6-C0AD9EAF04C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031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morning, won’t you wake up? X2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A9F22-3D61-45C4-9EA6-C0AD9EAF04C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259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15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606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136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014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492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90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312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925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604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10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507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478E4F-B779-8444-9E77-25166CB6C24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61D3B0-BCFD-D14F-A808-C23FC14F745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820C2F-A7FB-7247-98E9-9524658D873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1" y="5970531"/>
            <a:ext cx="8371840" cy="6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86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7325" y="1281971"/>
            <a:ext cx="6223635" cy="1231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Madainn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mhath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nach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dùisg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Madainn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mhath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nach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dùisg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6" name="Madainn Mhat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91187" y="6050495"/>
            <a:ext cx="457200" cy="457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FD40A7-5A08-7142-BC2C-C00580BD32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3778" y="2637813"/>
            <a:ext cx="3850728" cy="341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1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8372" y="1299116"/>
            <a:ext cx="8450317" cy="162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300" dirty="0" err="1">
                <a:latin typeface="Sassoon Primary" panose="020B0503020103030203" pitchFamily="34" charset="77"/>
              </a:rPr>
              <a:t>Oidhche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mhath</a:t>
            </a:r>
            <a:r>
              <a:rPr lang="en-GB" sz="3300" dirty="0">
                <a:latin typeface="Sassoon Primary" panose="020B0503020103030203" pitchFamily="34" charset="77"/>
              </a:rPr>
              <a:t>, </a:t>
            </a:r>
            <a:r>
              <a:rPr lang="en-GB" sz="3300" dirty="0" err="1">
                <a:latin typeface="Sassoon Primary" panose="020B0503020103030203" pitchFamily="34" charset="77"/>
              </a:rPr>
              <a:t>nach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caidil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thu</a:t>
            </a:r>
            <a:r>
              <a:rPr lang="en-GB" sz="3300" dirty="0">
                <a:latin typeface="Sassoon Primary" panose="020B0503020103030203" pitchFamily="34" charset="77"/>
              </a:rPr>
              <a:t>? </a:t>
            </a:r>
          </a:p>
          <a:p>
            <a:pPr algn="ctr"/>
            <a:r>
              <a:rPr lang="en-GB" sz="3300" dirty="0" err="1">
                <a:latin typeface="Sassoon Primary" panose="020B0503020103030203" pitchFamily="34" charset="77"/>
              </a:rPr>
              <a:t>Oidhche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mhath</a:t>
            </a:r>
            <a:r>
              <a:rPr lang="en-GB" sz="3300" dirty="0">
                <a:latin typeface="Sassoon Primary" panose="020B0503020103030203" pitchFamily="34" charset="77"/>
              </a:rPr>
              <a:t>, </a:t>
            </a:r>
            <a:r>
              <a:rPr lang="en-GB" sz="3300" dirty="0" err="1">
                <a:latin typeface="Sassoon Primary" panose="020B0503020103030203" pitchFamily="34" charset="77"/>
              </a:rPr>
              <a:t>nach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caidil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thu</a:t>
            </a:r>
            <a:r>
              <a:rPr lang="en-GB" sz="3300" dirty="0">
                <a:latin typeface="Sassoon Primary" panose="020B0503020103030203" pitchFamily="34" charset="77"/>
              </a:rPr>
              <a:t>?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GB" sz="3300" dirty="0"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D211DF-CD2C-1D44-8278-E1281A78D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907" y="2597472"/>
            <a:ext cx="3965399" cy="347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19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883" y="1357837"/>
            <a:ext cx="8408276" cy="812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300" dirty="0" err="1"/>
              <a:t>Pòg</a:t>
            </a:r>
            <a:r>
              <a:rPr lang="en-GB" sz="3300" dirty="0"/>
              <a:t>, </a:t>
            </a:r>
            <a:r>
              <a:rPr lang="en-GB" sz="3300" dirty="0" err="1"/>
              <a:t>pòg</a:t>
            </a:r>
            <a:r>
              <a:rPr lang="en-GB" sz="3300" dirty="0"/>
              <a:t>, </a:t>
            </a:r>
            <a:r>
              <a:rPr lang="en-GB" sz="3300" dirty="0" err="1"/>
              <a:t>pòg</a:t>
            </a:r>
            <a:r>
              <a:rPr lang="en-GB" sz="3300" dirty="0"/>
              <a:t>, </a:t>
            </a:r>
            <a:r>
              <a:rPr lang="en-GB" sz="3300" dirty="0" err="1"/>
              <a:t>pòg</a:t>
            </a:r>
            <a:endParaRPr lang="en-GB" sz="3300" dirty="0"/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GB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60E317-EEA1-0040-A980-F938CA2E7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506" y="2060066"/>
            <a:ext cx="4403068" cy="388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0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7862" y="1213391"/>
            <a:ext cx="845031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300" dirty="0" err="1">
                <a:latin typeface="Sassoon Primary" panose="020B0503020103030203" pitchFamily="34" charset="77"/>
              </a:rPr>
              <a:t>Chì</a:t>
            </a:r>
            <a:r>
              <a:rPr lang="en-GB" sz="3300" dirty="0">
                <a:latin typeface="Sassoon Primary" panose="020B0503020103030203" pitchFamily="34" charset="77"/>
              </a:rPr>
              <a:t> mi </a:t>
            </a:r>
            <a:r>
              <a:rPr lang="en-GB" sz="3300" dirty="0" err="1">
                <a:latin typeface="Sassoon Primary" panose="020B0503020103030203" pitchFamily="34" charset="77"/>
              </a:rPr>
              <a:t>thu</a:t>
            </a:r>
            <a:r>
              <a:rPr lang="en-GB" sz="3300" dirty="0">
                <a:latin typeface="Sassoon Primary" panose="020B0503020103030203" pitchFamily="34" charset="77"/>
              </a:rPr>
              <a:t> a-</a:t>
            </a:r>
            <a:r>
              <a:rPr lang="en-GB" sz="3300" dirty="0" err="1">
                <a:latin typeface="Sassoon Primary" panose="020B0503020103030203" pitchFamily="34" charset="77"/>
              </a:rPr>
              <a:t>màireach</a:t>
            </a:r>
            <a:r>
              <a:rPr lang="en-GB" sz="3300" dirty="0">
                <a:latin typeface="Sassoon Primary" panose="020B0503020103030203" pitchFamily="34" charset="77"/>
              </a:rPr>
              <a:t>! </a:t>
            </a:r>
            <a:endParaRPr lang="en-GB" sz="3300" dirty="0"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E19B9B-4F18-314C-B2DC-874795E7B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419" y="2650021"/>
            <a:ext cx="3881505" cy="340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53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3035" y="1299116"/>
            <a:ext cx="6532245" cy="162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300" dirty="0" err="1">
                <a:latin typeface="Sassoon Primary" panose="020B0503020103030203" pitchFamily="34" charset="77"/>
              </a:rPr>
              <a:t>Oidhche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mhath</a:t>
            </a:r>
            <a:r>
              <a:rPr lang="en-GB" sz="3300" dirty="0">
                <a:latin typeface="Sassoon Primary" panose="020B0503020103030203" pitchFamily="34" charset="77"/>
              </a:rPr>
              <a:t>, </a:t>
            </a:r>
            <a:r>
              <a:rPr lang="en-GB" sz="3300" dirty="0" err="1">
                <a:latin typeface="Sassoon Primary" panose="020B0503020103030203" pitchFamily="34" charset="77"/>
              </a:rPr>
              <a:t>nach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caidil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thu</a:t>
            </a:r>
            <a:r>
              <a:rPr lang="en-GB" sz="3300" dirty="0">
                <a:latin typeface="Sassoon Primary" panose="020B0503020103030203" pitchFamily="34" charset="77"/>
              </a:rPr>
              <a:t>? </a:t>
            </a:r>
          </a:p>
          <a:p>
            <a:pPr algn="ctr"/>
            <a:r>
              <a:rPr lang="en-GB" sz="3300" dirty="0" err="1">
                <a:latin typeface="Sassoon Primary" panose="020B0503020103030203" pitchFamily="34" charset="77"/>
              </a:rPr>
              <a:t>Oidhche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mhath</a:t>
            </a:r>
            <a:r>
              <a:rPr lang="en-GB" sz="3300" dirty="0">
                <a:latin typeface="Sassoon Primary" panose="020B0503020103030203" pitchFamily="34" charset="77"/>
              </a:rPr>
              <a:t>, </a:t>
            </a:r>
            <a:r>
              <a:rPr lang="en-GB" sz="3300" dirty="0" err="1">
                <a:latin typeface="Sassoon Primary" panose="020B0503020103030203" pitchFamily="34" charset="77"/>
              </a:rPr>
              <a:t>nach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caidil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thu</a:t>
            </a:r>
            <a:r>
              <a:rPr lang="en-GB" sz="3300" dirty="0">
                <a:latin typeface="Sassoon Primary" panose="020B0503020103030203" pitchFamily="34" charset="77"/>
              </a:rPr>
              <a:t>?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GB" sz="3300" dirty="0"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F588EE-CFA8-624F-B6EF-630AACE51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907" y="2597472"/>
            <a:ext cx="3965399" cy="347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86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392" y="1357837"/>
            <a:ext cx="8429297" cy="812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300" dirty="0" err="1">
                <a:latin typeface="Sassoon Primary" panose="020B0503020103030203" pitchFamily="34" charset="77"/>
              </a:rPr>
              <a:t>Pòg</a:t>
            </a:r>
            <a:r>
              <a:rPr lang="en-GB" sz="3300" dirty="0">
                <a:latin typeface="Sassoon Primary" panose="020B0503020103030203" pitchFamily="34" charset="77"/>
              </a:rPr>
              <a:t>, </a:t>
            </a:r>
            <a:r>
              <a:rPr lang="en-GB" sz="3300" dirty="0" err="1">
                <a:latin typeface="Sassoon Primary" panose="020B0503020103030203" pitchFamily="34" charset="77"/>
              </a:rPr>
              <a:t>pòg</a:t>
            </a:r>
            <a:r>
              <a:rPr lang="en-GB" sz="3300" dirty="0">
                <a:latin typeface="Sassoon Primary" panose="020B0503020103030203" pitchFamily="34" charset="77"/>
              </a:rPr>
              <a:t>, </a:t>
            </a:r>
            <a:r>
              <a:rPr lang="en-GB" sz="3300" dirty="0" err="1">
                <a:latin typeface="Sassoon Primary" panose="020B0503020103030203" pitchFamily="34" charset="77"/>
              </a:rPr>
              <a:t>pòg</a:t>
            </a:r>
            <a:r>
              <a:rPr lang="en-GB" sz="3300" dirty="0">
                <a:latin typeface="Sassoon Primary" panose="020B0503020103030203" pitchFamily="34" charset="77"/>
              </a:rPr>
              <a:t>, </a:t>
            </a:r>
            <a:r>
              <a:rPr lang="en-GB" sz="3300" dirty="0" err="1">
                <a:latin typeface="Sassoon Primary" panose="020B0503020103030203" pitchFamily="34" charset="77"/>
              </a:rPr>
              <a:t>pòg</a:t>
            </a:r>
            <a:endParaRPr lang="en-GB" sz="3300" dirty="0">
              <a:latin typeface="Sassoon Primary" panose="020B0503020103030203" pitchFamily="34" charset="77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GB" sz="1350" dirty="0"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D77027-477E-5542-8B69-385953C22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506" y="2060066"/>
            <a:ext cx="4403068" cy="388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46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8372" y="1213391"/>
            <a:ext cx="842929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300" dirty="0" err="1">
                <a:latin typeface="Sassoon Primary" panose="020B0503020103030203" pitchFamily="34" charset="77"/>
              </a:rPr>
              <a:t>Chì</a:t>
            </a:r>
            <a:r>
              <a:rPr lang="en-GB" sz="3300" dirty="0">
                <a:latin typeface="Sassoon Primary" panose="020B0503020103030203" pitchFamily="34" charset="77"/>
              </a:rPr>
              <a:t> mi </a:t>
            </a:r>
            <a:r>
              <a:rPr lang="en-GB" sz="3300" dirty="0" err="1">
                <a:latin typeface="Sassoon Primary" panose="020B0503020103030203" pitchFamily="34" charset="77"/>
              </a:rPr>
              <a:t>thu</a:t>
            </a:r>
            <a:r>
              <a:rPr lang="en-GB" sz="3300" dirty="0">
                <a:latin typeface="Sassoon Primary" panose="020B0503020103030203" pitchFamily="34" charset="77"/>
              </a:rPr>
              <a:t> a-</a:t>
            </a:r>
            <a:r>
              <a:rPr lang="en-GB" sz="3300" dirty="0" err="1">
                <a:latin typeface="Sassoon Primary" panose="020B0503020103030203" pitchFamily="34" charset="77"/>
              </a:rPr>
              <a:t>màireach</a:t>
            </a:r>
            <a:r>
              <a:rPr lang="en-GB" sz="3300" dirty="0">
                <a:latin typeface="Sassoon Primary" panose="020B0503020103030203" pitchFamily="34" charset="77"/>
              </a:rPr>
              <a:t>! </a:t>
            </a:r>
            <a:endParaRPr lang="en-GB" sz="3300" dirty="0"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946BAF-A5FB-4F4B-B140-B1E7E2A15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419" y="2650021"/>
            <a:ext cx="3881505" cy="340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04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353" y="1281971"/>
            <a:ext cx="8450316" cy="1231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Madainn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mhath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nach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dùisg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Madainn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mhath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nach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dùisg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DC916F-5AE2-FF4A-BB2D-604BD807A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778" y="2637813"/>
            <a:ext cx="3850728" cy="341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51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3035" y="1299116"/>
            <a:ext cx="6532245" cy="162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300" dirty="0" err="1">
                <a:latin typeface="Sassoon Primary" panose="020B0503020103030203" pitchFamily="34" charset="77"/>
              </a:rPr>
              <a:t>Oidhche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mhath</a:t>
            </a:r>
            <a:r>
              <a:rPr lang="en-GB" sz="3300" dirty="0">
                <a:latin typeface="Sassoon Primary" panose="020B0503020103030203" pitchFamily="34" charset="77"/>
              </a:rPr>
              <a:t>, </a:t>
            </a:r>
            <a:r>
              <a:rPr lang="en-GB" sz="3300" dirty="0" err="1">
                <a:latin typeface="Sassoon Primary" panose="020B0503020103030203" pitchFamily="34" charset="77"/>
              </a:rPr>
              <a:t>nach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caidil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thu</a:t>
            </a:r>
            <a:r>
              <a:rPr lang="en-GB" sz="3300" dirty="0">
                <a:latin typeface="Sassoon Primary" panose="020B0503020103030203" pitchFamily="34" charset="77"/>
              </a:rPr>
              <a:t>? </a:t>
            </a:r>
          </a:p>
          <a:p>
            <a:pPr algn="ctr"/>
            <a:r>
              <a:rPr lang="en-GB" sz="3300" dirty="0" err="1">
                <a:latin typeface="Sassoon Primary" panose="020B0503020103030203" pitchFamily="34" charset="77"/>
              </a:rPr>
              <a:t>Oidhche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mhath</a:t>
            </a:r>
            <a:r>
              <a:rPr lang="en-GB" sz="3300" dirty="0">
                <a:latin typeface="Sassoon Primary" panose="020B0503020103030203" pitchFamily="34" charset="77"/>
              </a:rPr>
              <a:t>, </a:t>
            </a:r>
            <a:r>
              <a:rPr lang="en-GB" sz="3300" dirty="0" err="1">
                <a:latin typeface="Sassoon Primary" panose="020B0503020103030203" pitchFamily="34" charset="77"/>
              </a:rPr>
              <a:t>nach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caidil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thu</a:t>
            </a:r>
            <a:r>
              <a:rPr lang="en-GB" sz="3300" dirty="0">
                <a:latin typeface="Sassoon Primary" panose="020B0503020103030203" pitchFamily="34" charset="77"/>
              </a:rPr>
              <a:t>?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GB" sz="3300" dirty="0"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569B25-5EC0-4D41-B91F-DD76F6332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907" y="2597472"/>
            <a:ext cx="3965399" cy="347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50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9903" y="1357837"/>
            <a:ext cx="8387256" cy="812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300" dirty="0" err="1">
                <a:latin typeface="Sassoon Primary" panose="020B0503020103030203" pitchFamily="34" charset="77"/>
              </a:rPr>
              <a:t>Pòg</a:t>
            </a:r>
            <a:r>
              <a:rPr lang="en-GB" sz="3300" dirty="0">
                <a:latin typeface="Sassoon Primary" panose="020B0503020103030203" pitchFamily="34" charset="77"/>
              </a:rPr>
              <a:t>, </a:t>
            </a:r>
            <a:r>
              <a:rPr lang="en-GB" sz="3300" dirty="0" err="1">
                <a:latin typeface="Sassoon Primary" panose="020B0503020103030203" pitchFamily="34" charset="77"/>
              </a:rPr>
              <a:t>pòg</a:t>
            </a:r>
            <a:r>
              <a:rPr lang="en-GB" sz="3300" dirty="0">
                <a:latin typeface="Sassoon Primary" panose="020B0503020103030203" pitchFamily="34" charset="77"/>
              </a:rPr>
              <a:t>, </a:t>
            </a:r>
            <a:r>
              <a:rPr lang="en-GB" sz="3300" dirty="0" err="1">
                <a:latin typeface="Sassoon Primary" panose="020B0503020103030203" pitchFamily="34" charset="77"/>
              </a:rPr>
              <a:t>pòg</a:t>
            </a:r>
            <a:r>
              <a:rPr lang="en-GB" sz="3300" dirty="0">
                <a:latin typeface="Sassoon Primary" panose="020B0503020103030203" pitchFamily="34" charset="77"/>
              </a:rPr>
              <a:t>, </a:t>
            </a:r>
            <a:r>
              <a:rPr lang="en-GB" sz="3300" dirty="0" err="1">
                <a:latin typeface="Sassoon Primary" panose="020B0503020103030203" pitchFamily="34" charset="77"/>
              </a:rPr>
              <a:t>pòg</a:t>
            </a:r>
            <a:endParaRPr lang="en-GB" sz="3300" dirty="0">
              <a:latin typeface="Sassoon Primary" panose="020B0503020103030203" pitchFamily="34" charset="77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GB" sz="1350" dirty="0"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A1DD8-8211-EC41-B2ED-0DA384B9B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506" y="2060066"/>
            <a:ext cx="4403068" cy="388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04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882" y="1213391"/>
            <a:ext cx="845031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300" dirty="0" err="1">
                <a:latin typeface="Sassoon Primary" panose="020B0503020103030203" pitchFamily="34" charset="77"/>
              </a:rPr>
              <a:t>Chì</a:t>
            </a:r>
            <a:r>
              <a:rPr lang="en-GB" sz="3300" dirty="0">
                <a:latin typeface="Sassoon Primary" panose="020B0503020103030203" pitchFamily="34" charset="77"/>
              </a:rPr>
              <a:t> mi </a:t>
            </a:r>
            <a:r>
              <a:rPr lang="en-GB" sz="3300" dirty="0" err="1">
                <a:latin typeface="Sassoon Primary" panose="020B0503020103030203" pitchFamily="34" charset="77"/>
              </a:rPr>
              <a:t>thu</a:t>
            </a:r>
            <a:r>
              <a:rPr lang="en-GB" sz="3300" dirty="0">
                <a:latin typeface="Sassoon Primary" panose="020B0503020103030203" pitchFamily="34" charset="77"/>
              </a:rPr>
              <a:t> a-</a:t>
            </a:r>
            <a:r>
              <a:rPr lang="en-GB" sz="3300" dirty="0" err="1">
                <a:latin typeface="Sassoon Primary" panose="020B0503020103030203" pitchFamily="34" charset="77"/>
              </a:rPr>
              <a:t>màireach</a:t>
            </a:r>
            <a:r>
              <a:rPr lang="en-GB" sz="3300" dirty="0">
                <a:latin typeface="Sassoon Primary" panose="020B0503020103030203" pitchFamily="34" charset="77"/>
              </a:rPr>
              <a:t>! </a:t>
            </a:r>
            <a:endParaRPr lang="en-GB" sz="3300" dirty="0"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39F73B-9785-BB40-B43A-4F3A2DC8F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419" y="2650021"/>
            <a:ext cx="3881505" cy="340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0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7863" y="1281971"/>
            <a:ext cx="8429296" cy="1231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Madainn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mhath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nach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dùisg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Madainn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mhath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nach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dùisg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1D3789-7F54-A946-BF47-C2DD7E3B7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778" y="2637813"/>
            <a:ext cx="3850728" cy="341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97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389</TotalTime>
  <Words>213</Words>
  <Application>Microsoft Macintosh PowerPoint</Application>
  <PresentationFormat>On-screen Show (4:3)</PresentationFormat>
  <Paragraphs>42</Paragraphs>
  <Slides>12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Sassoon Primary</vt:lpstr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Tearlach</dc:creator>
  <cp:lastModifiedBy>Anne McCormack</cp:lastModifiedBy>
  <cp:revision>24</cp:revision>
  <dcterms:created xsi:type="dcterms:W3CDTF">2019-02-05T10:41:58Z</dcterms:created>
  <dcterms:modified xsi:type="dcterms:W3CDTF">2019-12-16T14:41:55Z</dcterms:modified>
</cp:coreProperties>
</file>