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everybody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everybody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 today?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Aye,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aye, aye, aye, aye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 today?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4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everybody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everybody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 today?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2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Aye,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aye, aye, aye, aye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 today?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2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1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3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9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9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3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4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9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DCDAE-E91F-F94E-B9F2-8883DACD96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E7588-6015-8F40-B14F-9F32A51217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1DBCC-33AC-454B-8C5F-9F549CF2B9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350" y="4623361"/>
            <a:ext cx="8429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Madainn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mhath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dhuibh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uile</a:t>
            </a:r>
            <a:endParaRPr lang="en-GB" sz="2800" dirty="0">
              <a:latin typeface="Sassoon Primary" panose="020B0503020103030203" pitchFamily="34" charset="77"/>
            </a:endParaRPr>
          </a:p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Madainn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mhath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dhuibh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uile</a:t>
            </a:r>
            <a:endParaRPr lang="en-GB" sz="2800" dirty="0">
              <a:latin typeface="Sassoon Primary" panose="020B0503020103030203" pitchFamily="34" charset="77"/>
            </a:endParaRPr>
          </a:p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Ciamar</a:t>
            </a:r>
            <a:r>
              <a:rPr lang="en-GB" sz="2800" dirty="0">
                <a:latin typeface="Sassoon Primary" panose="020B0503020103030203" pitchFamily="34" charset="77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sibh</a:t>
            </a:r>
            <a:r>
              <a:rPr lang="en-GB" sz="2800" dirty="0">
                <a:latin typeface="Sassoon Primary" panose="020B0503020103030203" pitchFamily="34" charset="77"/>
              </a:rPr>
              <a:t> an-</a:t>
            </a:r>
            <a:r>
              <a:rPr lang="en-GB" sz="2800" dirty="0" err="1">
                <a:latin typeface="Sassoon Primary" panose="020B0503020103030203" pitchFamily="34" charset="77"/>
              </a:rPr>
              <a:t>diugh</a:t>
            </a:r>
            <a:r>
              <a:rPr lang="en-GB" sz="2800" dirty="0">
                <a:latin typeface="Sassoon Primary" panose="020B0503020103030203" pitchFamily="34" charset="77"/>
              </a:rPr>
              <a:t>?  X2</a:t>
            </a:r>
          </a:p>
        </p:txBody>
      </p:sp>
      <p:pic>
        <p:nvPicPr>
          <p:cNvPr id="3" name="madainn mhath dhuib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726680" y="6201015"/>
            <a:ext cx="457200" cy="360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6EF1B-2917-074D-87CF-C2DAC5A12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2" y="560921"/>
            <a:ext cx="5777613" cy="37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393" y="4854588"/>
            <a:ext cx="8408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endParaRPr lang="en-GB" sz="2800" dirty="0">
              <a:latin typeface="Sassoon Primary" panose="020B0503020103030203" pitchFamily="34" charset="77"/>
            </a:endParaRPr>
          </a:p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Ciamar</a:t>
            </a:r>
            <a:r>
              <a:rPr lang="en-GB" sz="2800" dirty="0">
                <a:latin typeface="Sassoon Primary" panose="020B0503020103030203" pitchFamily="34" charset="77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sibh</a:t>
            </a:r>
            <a:r>
              <a:rPr lang="en-GB" sz="2800" dirty="0">
                <a:latin typeface="Sassoon Primary" panose="020B0503020103030203" pitchFamily="34" charset="77"/>
              </a:rPr>
              <a:t> an-</a:t>
            </a:r>
            <a:r>
              <a:rPr lang="en-GB" sz="2800" dirty="0" err="1">
                <a:latin typeface="Sassoon Primary" panose="020B0503020103030203" pitchFamily="34" charset="77"/>
              </a:rPr>
              <a:t>diugh</a:t>
            </a:r>
            <a:r>
              <a:rPr lang="en-GB" sz="2800" dirty="0">
                <a:latin typeface="Sassoon Primary" panose="020B0503020103030203" pitchFamily="34" charset="77"/>
              </a:rPr>
              <a:t>? X2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9394F-3D7C-DC4B-8A84-46323AC2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2" y="560921"/>
            <a:ext cx="5777613" cy="37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3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350" y="4623361"/>
            <a:ext cx="8429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Madainn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mhath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dhuibh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uile</a:t>
            </a:r>
            <a:endParaRPr lang="en-GB" sz="2800" dirty="0">
              <a:latin typeface="Sassoon Primary" panose="020B0503020103030203" pitchFamily="34" charset="77"/>
            </a:endParaRPr>
          </a:p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Madainn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mhath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dhuibh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uile</a:t>
            </a:r>
            <a:endParaRPr lang="en-GB" sz="2800" dirty="0">
              <a:latin typeface="Sassoon Primary" panose="020B0503020103030203" pitchFamily="34" charset="77"/>
            </a:endParaRPr>
          </a:p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Ciamar</a:t>
            </a:r>
            <a:r>
              <a:rPr lang="en-GB" sz="2800" dirty="0">
                <a:latin typeface="Sassoon Primary" panose="020B0503020103030203" pitchFamily="34" charset="77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sibh</a:t>
            </a:r>
            <a:r>
              <a:rPr lang="en-GB" sz="2800" dirty="0">
                <a:latin typeface="Sassoon Primary" panose="020B0503020103030203" pitchFamily="34" charset="77"/>
              </a:rPr>
              <a:t> an-</a:t>
            </a:r>
            <a:r>
              <a:rPr lang="en-GB" sz="2800" dirty="0" err="1">
                <a:latin typeface="Sassoon Primary" panose="020B0503020103030203" pitchFamily="34" charset="77"/>
              </a:rPr>
              <a:t>diugh</a:t>
            </a:r>
            <a:r>
              <a:rPr lang="en-GB" sz="2800" dirty="0">
                <a:latin typeface="Sassoon Primary" panose="020B0503020103030203" pitchFamily="34" charset="77"/>
              </a:rPr>
              <a:t>?  X2</a:t>
            </a:r>
          </a:p>
        </p:txBody>
      </p:sp>
      <p:pic>
        <p:nvPicPr>
          <p:cNvPr id="3" name="madainn mhath dhuib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726680" y="6201015"/>
            <a:ext cx="457200" cy="360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6EF1B-2917-074D-87CF-C2DAC5A12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2" y="560921"/>
            <a:ext cx="5777613" cy="37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393" y="4854588"/>
            <a:ext cx="8408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r>
              <a:rPr lang="en-GB" sz="2800" dirty="0">
                <a:latin typeface="Sassoon Primary" panose="020B0503020103030203" pitchFamily="34" charset="77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</a:rPr>
              <a:t>aidh</a:t>
            </a:r>
            <a:endParaRPr lang="en-GB" sz="2800" dirty="0">
              <a:latin typeface="Sassoon Primary" panose="020B0503020103030203" pitchFamily="34" charset="77"/>
            </a:endParaRPr>
          </a:p>
          <a:p>
            <a:pPr algn="ctr"/>
            <a:r>
              <a:rPr lang="en-GB" sz="2800" dirty="0" err="1">
                <a:latin typeface="Sassoon Primary" panose="020B0503020103030203" pitchFamily="34" charset="77"/>
              </a:rPr>
              <a:t>Ciamar</a:t>
            </a:r>
            <a:r>
              <a:rPr lang="en-GB" sz="2800" dirty="0">
                <a:latin typeface="Sassoon Primary" panose="020B0503020103030203" pitchFamily="34" charset="77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sibh</a:t>
            </a:r>
            <a:r>
              <a:rPr lang="en-GB" sz="2800" dirty="0">
                <a:latin typeface="Sassoon Primary" panose="020B0503020103030203" pitchFamily="34" charset="77"/>
              </a:rPr>
              <a:t> an-</a:t>
            </a:r>
            <a:r>
              <a:rPr lang="en-GB" sz="2800" dirty="0" err="1">
                <a:latin typeface="Sassoon Primary" panose="020B0503020103030203" pitchFamily="34" charset="77"/>
              </a:rPr>
              <a:t>diugh</a:t>
            </a:r>
            <a:r>
              <a:rPr lang="en-GB" sz="2800" dirty="0">
                <a:latin typeface="Sassoon Primary" panose="020B0503020103030203" pitchFamily="34" charset="77"/>
              </a:rPr>
              <a:t>? X2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9394F-3D7C-DC4B-8A84-46323AC2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2" y="560921"/>
            <a:ext cx="5777613" cy="37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10777</TotalTime>
  <Words>118</Words>
  <Application>Microsoft Macintosh PowerPoint</Application>
  <PresentationFormat>On-screen Show (4:3)</PresentationFormat>
  <Paragraphs>24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30</cp:revision>
  <dcterms:created xsi:type="dcterms:W3CDTF">2019-02-05T10:41:58Z</dcterms:created>
  <dcterms:modified xsi:type="dcterms:W3CDTF">2019-12-16T15:16:34Z</dcterms:modified>
</cp:coreProperties>
</file>