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8" r:id="rId2"/>
    <p:sldId id="265" r:id="rId3"/>
    <p:sldId id="260" r:id="rId4"/>
    <p:sldId id="266" r:id="rId5"/>
    <p:sldId id="261" r:id="rId6"/>
    <p:sldId id="267" r:id="rId7"/>
    <p:sldId id="262" r:id="rId8"/>
    <p:sldId id="268" r:id="rId9"/>
    <p:sldId id="263" r:id="rId10"/>
    <p:sldId id="269" r:id="rId11"/>
    <p:sldId id="264" r:id="rId12"/>
    <p:sldId id="27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assoon Primary" panose="020B0503020103030203" pitchFamily="34" charset="7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D03C-4072-407F-85F9-AF60224DD5F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C88CC-EB0D-4A47-BDDC-64B12AB2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my 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</a:t>
            </a:r>
            <a:r>
              <a:rPr lang="en-GB" baseline="0" dirty="0"/>
              <a:t> are your</a:t>
            </a:r>
            <a:r>
              <a:rPr lang="en-GB" dirty="0"/>
              <a:t> eyes?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my chin.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3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Where’s your chin?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is your face?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4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 my 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are your 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8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my mouth.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</a:t>
            </a:r>
            <a:r>
              <a:rPr lang="en-GB" baseline="0" dirty="0"/>
              <a:t> is your</a:t>
            </a:r>
            <a:r>
              <a:rPr lang="en-GB" dirty="0"/>
              <a:t> mouth?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my nose.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1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is your nose?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8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 my eyes.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5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4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6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6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9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8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EACA86-D7CB-0043-9FB6-6738C9F1F3C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66FDC-0AC3-664A-90D0-B49A5D1D33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9176-CAE1-0843-8C01-18E4CE65BF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4168" y="889260"/>
            <a:ext cx="5355323" cy="1137804"/>
          </a:xfrm>
        </p:spPr>
        <p:txBody>
          <a:bodyPr>
            <a:normAutofit/>
          </a:bodyPr>
          <a:lstStyle/>
          <a:p>
            <a:r>
              <a:rPr lang="en-GB" sz="6000" dirty="0" err="1">
                <a:latin typeface="Sassoon Primary" panose="020B0503020103030203" pitchFamily="34" charset="77"/>
              </a:rPr>
              <a:t>Seo</a:t>
            </a:r>
            <a:r>
              <a:rPr lang="en-GB" sz="6000" dirty="0">
                <a:latin typeface="Sassoon Primary" panose="020B0503020103030203" pitchFamily="34" charset="77"/>
              </a:rPr>
              <a:t> m’ </a:t>
            </a:r>
            <a:r>
              <a:rPr lang="en-GB" sz="6000" dirty="0" err="1">
                <a:latin typeface="Sassoon Primary" panose="020B0503020103030203" pitchFamily="34" charset="77"/>
              </a:rPr>
              <a:t>aodann</a:t>
            </a:r>
            <a:r>
              <a:rPr lang="en-GB" sz="6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24AD426A-493A-DA4B-B993-3D5C370BA7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2" t="8697" r="18874" b="51951"/>
          <a:stretch/>
        </p:blipFill>
        <p:spPr>
          <a:xfrm>
            <a:off x="6119491" y="1286719"/>
            <a:ext cx="1777998" cy="4823290"/>
          </a:xfrm>
          <a:prstGeom prst="rect">
            <a:avLst/>
          </a:prstGeom>
        </p:spPr>
      </p:pic>
      <p:sp>
        <p:nvSpPr>
          <p:cNvPr id="5" name="Right Arrow 8">
            <a:extLst>
              <a:ext uri="{FF2B5EF4-FFF2-40B4-BE49-F238E27FC236}">
                <a16:creationId xmlns:a16="http://schemas.microsoft.com/office/drawing/2014/main" id="{8257E488-47C1-854D-952E-9D7F94C72E1C}"/>
              </a:ext>
            </a:extLst>
          </p:cNvPr>
          <p:cNvSpPr/>
          <p:nvPr/>
        </p:nvSpPr>
        <p:spPr>
          <a:xfrm>
            <a:off x="5284300" y="2272778"/>
            <a:ext cx="1316182" cy="3325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53.wav">
            <a:hlinkClick r:id="" action="ppaction://media"/>
            <a:extLst>
              <a:ext uri="{FF2B5EF4-FFF2-40B4-BE49-F238E27FC236}">
                <a16:creationId xmlns:a16="http://schemas.microsoft.com/office/drawing/2014/main" id="{82A201C5-5390-0347-A0AD-70A8C6E39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1089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8499" y="1121941"/>
            <a:ext cx="8538782" cy="1153391"/>
          </a:xfrm>
        </p:spPr>
        <p:txBody>
          <a:bodyPr>
            <a:noAutofit/>
          </a:bodyPr>
          <a:lstStyle/>
          <a:p>
            <a:r>
              <a:rPr lang="en-GB" sz="5400" dirty="0" err="1">
                <a:latin typeface="Sassoon Primary" panose="020B0503020103030203" pitchFamily="34" charset="77"/>
              </a:rPr>
              <a:t>Càit</a:t>
            </a:r>
            <a:r>
              <a:rPr lang="en-GB" sz="5400" dirty="0">
                <a:latin typeface="Sassoon Primary" panose="020B0503020103030203" pitchFamily="34" charset="77"/>
              </a:rPr>
              <a:t> a </a:t>
            </a:r>
            <a:r>
              <a:rPr lang="en-GB" sz="5400" dirty="0" err="1">
                <a:latin typeface="Sassoon Primary" panose="020B0503020103030203" pitchFamily="34" charset="77"/>
              </a:rPr>
              <a:t>bheil</a:t>
            </a:r>
            <a:r>
              <a:rPr lang="en-GB" sz="5400" dirty="0">
                <a:latin typeface="Sassoon Primary" panose="020B0503020103030203" pitchFamily="34" charset="77"/>
              </a:rPr>
              <a:t> do </a:t>
            </a:r>
            <a:br>
              <a:rPr lang="en-GB" sz="5400" dirty="0">
                <a:latin typeface="Sassoon Primary" panose="020B0503020103030203" pitchFamily="34" charset="77"/>
              </a:rPr>
            </a:br>
            <a:r>
              <a:rPr lang="en-GB" sz="5400" dirty="0" err="1">
                <a:latin typeface="Sassoon Primary" panose="020B0503020103030203" pitchFamily="34" charset="77"/>
              </a:rPr>
              <a:t>shùilean-sa</a:t>
            </a:r>
            <a:r>
              <a:rPr lang="en-GB" sz="54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89CD055A-EBE5-5348-8836-AB21A95C7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0" t="3344" r="6835" b="50235"/>
          <a:stretch/>
        </p:blipFill>
        <p:spPr>
          <a:xfrm>
            <a:off x="5465379" y="584202"/>
            <a:ext cx="1786759" cy="568959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C17642B-2C9D-2E43-8048-E7ED38774B1E}"/>
              </a:ext>
            </a:extLst>
          </p:cNvPr>
          <p:cNvSpPr/>
          <p:nvPr/>
        </p:nvSpPr>
        <p:spPr>
          <a:xfrm>
            <a:off x="4572000" y="1935019"/>
            <a:ext cx="1316182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6BC4214-2D36-374F-9777-0C2F0ED9BF4B}"/>
              </a:ext>
            </a:extLst>
          </p:cNvPr>
          <p:cNvSpPr/>
          <p:nvPr/>
        </p:nvSpPr>
        <p:spPr>
          <a:xfrm rot="10800000">
            <a:off x="6668813" y="1942823"/>
            <a:ext cx="1316182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62.wav">
            <a:hlinkClick r:id="" action="ppaction://media"/>
            <a:extLst>
              <a:ext uri="{FF2B5EF4-FFF2-40B4-BE49-F238E27FC236}">
                <a16:creationId xmlns:a16="http://schemas.microsoft.com/office/drawing/2014/main" id="{F25F4CBA-F9E5-D149-B428-0169AE757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6909" y="5867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155" y="710401"/>
            <a:ext cx="5672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latin typeface="Sassoon Primary" panose="020B0503020103030203" pitchFamily="34" charset="77"/>
              </a:rPr>
              <a:t>Seo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mo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br>
              <a:rPr lang="en-GB" sz="5400" dirty="0">
                <a:latin typeface="Sassoon Primary" panose="020B0503020103030203" pitchFamily="34" charset="77"/>
              </a:rPr>
            </a:br>
            <a:r>
              <a:rPr lang="en-GB" sz="5400" dirty="0" err="1">
                <a:latin typeface="Sassoon Primary" panose="020B0503020103030203" pitchFamily="34" charset="77"/>
              </a:rPr>
              <a:t>smiogaid</a:t>
            </a:r>
            <a:r>
              <a:rPr lang="en-GB" sz="5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Picture 5" descr="shutterstock_472736854.eps">
            <a:extLst>
              <a:ext uri="{FF2B5EF4-FFF2-40B4-BE49-F238E27FC236}">
                <a16:creationId xmlns:a16="http://schemas.microsoft.com/office/drawing/2014/main" id="{952D3492-CD28-9749-80C3-4E158BDCEF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2818" r="48804" b="50761"/>
          <a:stretch/>
        </p:blipFill>
        <p:spPr>
          <a:xfrm>
            <a:off x="5465379" y="584202"/>
            <a:ext cx="1671145" cy="568959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2117E8E6-5A40-4D46-9769-8B780BDA2E30}"/>
              </a:ext>
            </a:extLst>
          </p:cNvPr>
          <p:cNvSpPr/>
          <p:nvPr/>
        </p:nvSpPr>
        <p:spPr>
          <a:xfrm>
            <a:off x="4984769" y="2523598"/>
            <a:ext cx="1316182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63.wav">
            <a:hlinkClick r:id="" action="ppaction://media"/>
            <a:extLst>
              <a:ext uri="{FF2B5EF4-FFF2-40B4-BE49-F238E27FC236}">
                <a16:creationId xmlns:a16="http://schemas.microsoft.com/office/drawing/2014/main" id="{861807BE-2209-7B47-AE0F-1A33FD5D5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867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162" y="737285"/>
            <a:ext cx="8662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latin typeface="Sassoon Primary" panose="020B0503020103030203" pitchFamily="34" charset="77"/>
              </a:rPr>
              <a:t>Càit</a:t>
            </a:r>
            <a:r>
              <a:rPr lang="en-GB" sz="5400" dirty="0">
                <a:latin typeface="Sassoon Primary" panose="020B0503020103030203" pitchFamily="34" charset="77"/>
              </a:rPr>
              <a:t> a </a:t>
            </a:r>
            <a:r>
              <a:rPr lang="en-GB" sz="5400" dirty="0" err="1">
                <a:latin typeface="Sassoon Primary" panose="020B0503020103030203" pitchFamily="34" charset="77"/>
              </a:rPr>
              <a:t>bheil</a:t>
            </a:r>
            <a:r>
              <a:rPr lang="en-GB" sz="5400" dirty="0">
                <a:latin typeface="Sassoon Primary" panose="020B0503020103030203" pitchFamily="34" charset="77"/>
              </a:rPr>
              <a:t> do </a:t>
            </a:r>
            <a:br>
              <a:rPr lang="en-GB" sz="5400" dirty="0">
                <a:latin typeface="Sassoon Primary" panose="020B0503020103030203" pitchFamily="34" charset="77"/>
              </a:rPr>
            </a:br>
            <a:r>
              <a:rPr lang="en-GB" sz="5400" dirty="0" err="1">
                <a:latin typeface="Sassoon Primary" panose="020B0503020103030203" pitchFamily="34" charset="77"/>
              </a:rPr>
              <a:t>smiogaid-sa</a:t>
            </a:r>
            <a:r>
              <a:rPr lang="en-GB" sz="54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6" name="Picture 5" descr="shutterstock_472736854.eps">
            <a:extLst>
              <a:ext uri="{FF2B5EF4-FFF2-40B4-BE49-F238E27FC236}">
                <a16:creationId xmlns:a16="http://schemas.microsoft.com/office/drawing/2014/main" id="{D695230E-CC93-EB4C-85BE-2B222379B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2818" r="48804" b="50761"/>
          <a:stretch/>
        </p:blipFill>
        <p:spPr>
          <a:xfrm>
            <a:off x="5465379" y="584202"/>
            <a:ext cx="1671145" cy="5689596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9F207D8-6B48-8446-8ADD-657C2B3272E1}"/>
              </a:ext>
            </a:extLst>
          </p:cNvPr>
          <p:cNvSpPr/>
          <p:nvPr/>
        </p:nvSpPr>
        <p:spPr>
          <a:xfrm>
            <a:off x="4984769" y="2523598"/>
            <a:ext cx="1316182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64.wav">
            <a:hlinkClick r:id="" action="ppaction://media"/>
            <a:extLst>
              <a:ext uri="{FF2B5EF4-FFF2-40B4-BE49-F238E27FC236}">
                <a16:creationId xmlns:a16="http://schemas.microsoft.com/office/drawing/2014/main" id="{7E426AAA-D0D7-E64D-9205-112F207E5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9441" y="5867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7658" y="1294982"/>
            <a:ext cx="8619915" cy="1090865"/>
          </a:xfrm>
        </p:spPr>
        <p:txBody>
          <a:bodyPr>
            <a:normAutofit fontScale="90000"/>
          </a:bodyPr>
          <a:lstStyle/>
          <a:p>
            <a:r>
              <a:rPr lang="en-GB" sz="6000" dirty="0" err="1">
                <a:latin typeface="Sassoon Primary" panose="020B0503020103030203" pitchFamily="34" charset="77"/>
              </a:rPr>
              <a:t>Càit</a:t>
            </a:r>
            <a:r>
              <a:rPr lang="en-GB" sz="6000" dirty="0">
                <a:latin typeface="Sassoon Primary" panose="020B0503020103030203" pitchFamily="34" charset="77"/>
              </a:rPr>
              <a:t> a </a:t>
            </a:r>
            <a:r>
              <a:rPr lang="en-GB" sz="6000" dirty="0" err="1">
                <a:latin typeface="Sassoon Primary" panose="020B0503020103030203" pitchFamily="34" charset="77"/>
              </a:rPr>
              <a:t>bheil</a:t>
            </a:r>
            <a:r>
              <a:rPr lang="en-GB" sz="6000" dirty="0">
                <a:latin typeface="Sassoon Primary" panose="020B0503020103030203" pitchFamily="34" charset="77"/>
              </a:rPr>
              <a:t> </a:t>
            </a:r>
            <a:br>
              <a:rPr lang="en-GB" sz="6000" dirty="0">
                <a:latin typeface="Sassoon Primary" panose="020B0503020103030203" pitchFamily="34" charset="77"/>
              </a:rPr>
            </a:br>
            <a:r>
              <a:rPr lang="en-GB" sz="6000" dirty="0">
                <a:latin typeface="Sassoon Primary" panose="020B0503020103030203" pitchFamily="34" charset="77"/>
              </a:rPr>
              <a:t>d’ </a:t>
            </a:r>
            <a:r>
              <a:rPr lang="en-GB" sz="6000" dirty="0" err="1">
                <a:latin typeface="Sassoon Primary" panose="020B0503020103030203" pitchFamily="34" charset="77"/>
              </a:rPr>
              <a:t>aodann-sa</a:t>
            </a:r>
            <a:r>
              <a:rPr lang="en-GB" sz="60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4" name="Picture 3" descr="shutterstock_472736854.eps">
            <a:extLst>
              <a:ext uri="{FF2B5EF4-FFF2-40B4-BE49-F238E27FC236}">
                <a16:creationId xmlns:a16="http://schemas.microsoft.com/office/drawing/2014/main" id="{C375E316-6D1E-BE46-A4FD-4BEC5B60AF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2" t="8697" r="18874" b="51951"/>
          <a:stretch/>
        </p:blipFill>
        <p:spPr>
          <a:xfrm>
            <a:off x="6117686" y="1284472"/>
            <a:ext cx="1777998" cy="4823290"/>
          </a:xfrm>
          <a:prstGeom prst="rect">
            <a:avLst/>
          </a:prstGeom>
        </p:spPr>
      </p:pic>
      <p:sp>
        <p:nvSpPr>
          <p:cNvPr id="5" name="Right Arrow 8">
            <a:extLst>
              <a:ext uri="{FF2B5EF4-FFF2-40B4-BE49-F238E27FC236}">
                <a16:creationId xmlns:a16="http://schemas.microsoft.com/office/drawing/2014/main" id="{A03262E3-DEBE-714D-A469-46C7B7D61899}"/>
              </a:ext>
            </a:extLst>
          </p:cNvPr>
          <p:cNvSpPr/>
          <p:nvPr/>
        </p:nvSpPr>
        <p:spPr>
          <a:xfrm>
            <a:off x="5282495" y="2270531"/>
            <a:ext cx="1316182" cy="3325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54.wav">
            <a:hlinkClick r:id="" action="ppaction://media"/>
            <a:extLst>
              <a:ext uri="{FF2B5EF4-FFF2-40B4-BE49-F238E27FC236}">
                <a16:creationId xmlns:a16="http://schemas.microsoft.com/office/drawing/2014/main" id="{C8DDB0B0-4F0A-9444-BE44-B5860942A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9284" y="58964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59ED2AA1-D12D-FF4C-9216-888DFF624D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1" t="49137" r="17947" b="4443"/>
          <a:stretch/>
        </p:blipFill>
        <p:spPr>
          <a:xfrm>
            <a:off x="5236051" y="584202"/>
            <a:ext cx="2026598" cy="5689596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09DF2602-B57F-D343-BA19-1F3CAA2A24F2}"/>
              </a:ext>
            </a:extLst>
          </p:cNvPr>
          <p:cNvSpPr/>
          <p:nvPr/>
        </p:nvSpPr>
        <p:spPr>
          <a:xfrm>
            <a:off x="4211673" y="2238915"/>
            <a:ext cx="1316182" cy="33250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7616B48-036E-AE46-BA3C-DC13E226A18A}"/>
              </a:ext>
            </a:extLst>
          </p:cNvPr>
          <p:cNvSpPr/>
          <p:nvPr/>
        </p:nvSpPr>
        <p:spPr>
          <a:xfrm rot="10800000">
            <a:off x="7117783" y="2238914"/>
            <a:ext cx="1316182" cy="33250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158" y="417180"/>
            <a:ext cx="6611000" cy="1265361"/>
          </a:xfrm>
        </p:spPr>
        <p:txBody>
          <a:bodyPr>
            <a:normAutofit/>
          </a:bodyPr>
          <a:lstStyle/>
          <a:p>
            <a:r>
              <a:rPr lang="en-GB" sz="5400" dirty="0" err="1">
                <a:latin typeface="Sassoon Primary" panose="020B0503020103030203" pitchFamily="34" charset="77"/>
              </a:rPr>
              <a:t>Seo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mo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chluasan</a:t>
            </a:r>
            <a:r>
              <a:rPr lang="en-GB" sz="5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55.wav">
            <a:hlinkClick r:id="" action="ppaction://media"/>
            <a:extLst>
              <a:ext uri="{FF2B5EF4-FFF2-40B4-BE49-F238E27FC236}">
                <a16:creationId xmlns:a16="http://schemas.microsoft.com/office/drawing/2014/main" id="{3C4243C2-EEAF-194D-81CD-5B0F340EE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227" y="5867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D5181BD4-FAC8-7D4B-BBB8-9664D66057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1" t="49137" r="17947" b="4443"/>
          <a:stretch/>
        </p:blipFill>
        <p:spPr>
          <a:xfrm>
            <a:off x="5236051" y="584202"/>
            <a:ext cx="2026598" cy="5689596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084F6BC6-A08C-EA42-99BE-552C84E741EF}"/>
              </a:ext>
            </a:extLst>
          </p:cNvPr>
          <p:cNvSpPr/>
          <p:nvPr/>
        </p:nvSpPr>
        <p:spPr>
          <a:xfrm>
            <a:off x="4211673" y="2238915"/>
            <a:ext cx="1316182" cy="33250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DE4B0AF-63C4-9542-A8B1-B447C1A69B42}"/>
              </a:ext>
            </a:extLst>
          </p:cNvPr>
          <p:cNvSpPr/>
          <p:nvPr/>
        </p:nvSpPr>
        <p:spPr>
          <a:xfrm rot="10800000">
            <a:off x="7117783" y="2238914"/>
            <a:ext cx="1316182" cy="33250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658" y="1176264"/>
            <a:ext cx="6649991" cy="1137804"/>
          </a:xfrm>
        </p:spPr>
        <p:txBody>
          <a:bodyPr>
            <a:normAutofit fontScale="90000"/>
          </a:bodyPr>
          <a:lstStyle/>
          <a:p>
            <a:r>
              <a:rPr lang="en-GB" sz="6000" dirty="0" err="1">
                <a:latin typeface="Sassoon Primary" panose="020B0503020103030203" pitchFamily="34" charset="77"/>
              </a:rPr>
              <a:t>Càit</a:t>
            </a:r>
            <a:r>
              <a:rPr lang="en-GB" sz="6000" dirty="0">
                <a:latin typeface="Sassoon Primary" panose="020B0503020103030203" pitchFamily="34" charset="77"/>
              </a:rPr>
              <a:t> a </a:t>
            </a:r>
            <a:r>
              <a:rPr lang="en-GB" sz="6000" dirty="0" err="1">
                <a:latin typeface="Sassoon Primary" panose="020B0503020103030203" pitchFamily="34" charset="77"/>
              </a:rPr>
              <a:t>bheil</a:t>
            </a:r>
            <a:r>
              <a:rPr lang="en-GB" sz="6000" dirty="0">
                <a:latin typeface="Sassoon Primary" panose="020B0503020103030203" pitchFamily="34" charset="77"/>
              </a:rPr>
              <a:t> do </a:t>
            </a:r>
            <a:r>
              <a:rPr lang="en-GB" sz="6000" dirty="0" err="1">
                <a:latin typeface="Sassoon Primary" panose="020B0503020103030203" pitchFamily="34" charset="77"/>
              </a:rPr>
              <a:t>chluasan-sa</a:t>
            </a:r>
            <a:r>
              <a:rPr lang="en-GB" sz="60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2" name="Online Media 1" descr="56.wav">
            <a:hlinkClick r:id="" action="ppaction://media"/>
            <a:extLst>
              <a:ext uri="{FF2B5EF4-FFF2-40B4-BE49-F238E27FC236}">
                <a16:creationId xmlns:a16="http://schemas.microsoft.com/office/drawing/2014/main" id="{CB881423-25EA-5F45-85E3-7D214D799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907" y="5867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C7E30830-7DC6-E548-BAD4-03AFF2160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9" t="49080" r="48319" b="4500"/>
          <a:stretch/>
        </p:blipFill>
        <p:spPr>
          <a:xfrm>
            <a:off x="5236051" y="409903"/>
            <a:ext cx="2026598" cy="5689596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A0FFA46A-A7B1-2748-B29C-E31B39657B25}"/>
              </a:ext>
            </a:extLst>
          </p:cNvPr>
          <p:cNvSpPr/>
          <p:nvPr/>
        </p:nvSpPr>
        <p:spPr>
          <a:xfrm>
            <a:off x="4843251" y="2400947"/>
            <a:ext cx="1316182" cy="33250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2365" y="493274"/>
            <a:ext cx="5355323" cy="1137804"/>
          </a:xfrm>
        </p:spPr>
        <p:txBody>
          <a:bodyPr>
            <a:normAutofit/>
          </a:bodyPr>
          <a:lstStyle/>
          <a:p>
            <a:r>
              <a:rPr lang="en-GB" sz="5400" dirty="0" err="1">
                <a:latin typeface="Sassoon Primary" panose="020B0503020103030203" pitchFamily="34" charset="77"/>
              </a:rPr>
              <a:t>Seo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mo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bheul</a:t>
            </a:r>
            <a:r>
              <a:rPr lang="en-GB" sz="5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Online Media 1" descr="57.wav">
            <a:hlinkClick r:id="" action="ppaction://media"/>
            <a:extLst>
              <a:ext uri="{FF2B5EF4-FFF2-40B4-BE49-F238E27FC236}">
                <a16:creationId xmlns:a16="http://schemas.microsoft.com/office/drawing/2014/main" id="{1526B123-26A5-7747-BEA8-B4DDD5CFF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857" y="5885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F9BC321B-7D25-E14D-B376-F29EE98CFC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9" t="49080" r="48319" b="4500"/>
          <a:stretch/>
        </p:blipFill>
        <p:spPr>
          <a:xfrm>
            <a:off x="5236051" y="409903"/>
            <a:ext cx="2026598" cy="5689596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AE82174A-F98A-444F-A23D-FE793D4E40FC}"/>
              </a:ext>
            </a:extLst>
          </p:cNvPr>
          <p:cNvSpPr/>
          <p:nvPr/>
        </p:nvSpPr>
        <p:spPr>
          <a:xfrm>
            <a:off x="4843251" y="2400947"/>
            <a:ext cx="1316182" cy="33250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7566" y="1173039"/>
            <a:ext cx="7145517" cy="1137804"/>
          </a:xfrm>
        </p:spPr>
        <p:txBody>
          <a:bodyPr>
            <a:normAutofit fontScale="90000"/>
          </a:bodyPr>
          <a:lstStyle/>
          <a:p>
            <a:r>
              <a:rPr lang="en-GB" sz="6000" dirty="0" err="1">
                <a:latin typeface="Sassoon Primary" panose="020B0503020103030203" pitchFamily="34" charset="77"/>
              </a:rPr>
              <a:t>Càit</a:t>
            </a:r>
            <a:r>
              <a:rPr lang="en-GB" sz="6000" dirty="0">
                <a:latin typeface="Sassoon Primary" panose="020B0503020103030203" pitchFamily="34" charset="77"/>
              </a:rPr>
              <a:t> a </a:t>
            </a:r>
            <a:r>
              <a:rPr lang="en-GB" sz="6000" dirty="0" err="1">
                <a:latin typeface="Sassoon Primary" panose="020B0503020103030203" pitchFamily="34" charset="77"/>
              </a:rPr>
              <a:t>bheil</a:t>
            </a:r>
            <a:r>
              <a:rPr lang="en-GB" sz="6000" dirty="0">
                <a:latin typeface="Sassoon Primary" panose="020B0503020103030203" pitchFamily="34" charset="77"/>
              </a:rPr>
              <a:t> </a:t>
            </a:r>
            <a:br>
              <a:rPr lang="en-GB" sz="6000" dirty="0">
                <a:latin typeface="Sassoon Primary" panose="020B0503020103030203" pitchFamily="34" charset="77"/>
              </a:rPr>
            </a:br>
            <a:r>
              <a:rPr lang="en-GB" sz="6000" dirty="0">
                <a:latin typeface="Sassoon Primary" panose="020B0503020103030203" pitchFamily="34" charset="77"/>
              </a:rPr>
              <a:t>do </a:t>
            </a:r>
            <a:r>
              <a:rPr lang="en-GB" sz="6000" dirty="0" err="1">
                <a:latin typeface="Sassoon Primary" panose="020B0503020103030203" pitchFamily="34" charset="77"/>
              </a:rPr>
              <a:t>bheul-sa</a:t>
            </a:r>
            <a:r>
              <a:rPr lang="en-GB" sz="60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2" name="Online Media 1" descr="58.wav">
            <a:hlinkClick r:id="" action="ppaction://media"/>
            <a:extLst>
              <a:ext uri="{FF2B5EF4-FFF2-40B4-BE49-F238E27FC236}">
                <a16:creationId xmlns:a16="http://schemas.microsoft.com/office/drawing/2014/main" id="{1A1F1C3A-9226-5247-8BCA-895F22DFD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628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8261" y="531908"/>
            <a:ext cx="5355323" cy="1137804"/>
          </a:xfrm>
        </p:spPr>
        <p:txBody>
          <a:bodyPr>
            <a:normAutofit/>
          </a:bodyPr>
          <a:lstStyle/>
          <a:p>
            <a:r>
              <a:rPr lang="en-GB" sz="5400" dirty="0" err="1">
                <a:latin typeface="Sassoon Primary" panose="020B0503020103030203" pitchFamily="34" charset="77"/>
              </a:rPr>
              <a:t>Seo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mo</a:t>
            </a:r>
            <a:r>
              <a:rPr lang="en-GB" sz="5400" dirty="0">
                <a:latin typeface="Sassoon Primary" panose="020B0503020103030203" pitchFamily="34" charset="77"/>
              </a:rPr>
              <a:t> </a:t>
            </a:r>
            <a:r>
              <a:rPr lang="en-GB" sz="5400" dirty="0" err="1">
                <a:latin typeface="Sassoon Primary" panose="020B0503020103030203" pitchFamily="34" charset="77"/>
              </a:rPr>
              <a:t>shròn</a:t>
            </a:r>
            <a:r>
              <a:rPr lang="en-GB" sz="5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40800-648E-284C-9192-926BD8C584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6" r="4978" b="51264"/>
          <a:stretch/>
        </p:blipFill>
        <p:spPr>
          <a:xfrm>
            <a:off x="5515493" y="447038"/>
            <a:ext cx="1975945" cy="5672667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555D79C8-01D4-774C-8057-94810955B20F}"/>
              </a:ext>
            </a:extLst>
          </p:cNvPr>
          <p:cNvSpPr/>
          <p:nvPr/>
        </p:nvSpPr>
        <p:spPr>
          <a:xfrm>
            <a:off x="4846892" y="2390433"/>
            <a:ext cx="1316182" cy="144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59.wav">
            <a:hlinkClick r:id="" action="ppaction://media"/>
            <a:extLst>
              <a:ext uri="{FF2B5EF4-FFF2-40B4-BE49-F238E27FC236}">
                <a16:creationId xmlns:a16="http://schemas.microsoft.com/office/drawing/2014/main" id="{46B5FA15-28D1-5A40-8CA9-BF2992757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1438" y="5885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9910" y="1147529"/>
            <a:ext cx="6905488" cy="1137804"/>
          </a:xfrm>
        </p:spPr>
        <p:txBody>
          <a:bodyPr>
            <a:normAutofit fontScale="90000"/>
          </a:bodyPr>
          <a:lstStyle/>
          <a:p>
            <a:r>
              <a:rPr lang="en-GB" sz="6000" dirty="0" err="1">
                <a:latin typeface="Sassoon Primary" panose="020B0503020103030203" pitchFamily="34" charset="77"/>
              </a:rPr>
              <a:t>Càit</a:t>
            </a:r>
            <a:r>
              <a:rPr lang="en-GB" sz="6000" dirty="0">
                <a:latin typeface="Sassoon Primary" panose="020B0503020103030203" pitchFamily="34" charset="77"/>
              </a:rPr>
              <a:t> a </a:t>
            </a:r>
            <a:r>
              <a:rPr lang="en-GB" sz="6000" dirty="0" err="1">
                <a:latin typeface="Sassoon Primary" panose="020B0503020103030203" pitchFamily="34" charset="77"/>
              </a:rPr>
              <a:t>bheil</a:t>
            </a:r>
            <a:r>
              <a:rPr lang="en-GB" sz="6000" dirty="0">
                <a:latin typeface="Sassoon Primary" panose="020B0503020103030203" pitchFamily="34" charset="77"/>
              </a:rPr>
              <a:t> do </a:t>
            </a:r>
            <a:br>
              <a:rPr lang="en-GB" sz="6000" dirty="0">
                <a:latin typeface="Sassoon Primary" panose="020B0503020103030203" pitchFamily="34" charset="77"/>
              </a:rPr>
            </a:br>
            <a:r>
              <a:rPr lang="en-GB" sz="6000" dirty="0" err="1">
                <a:latin typeface="Sassoon Primary" panose="020B0503020103030203" pitchFamily="34" charset="77"/>
              </a:rPr>
              <a:t>shròn-sa</a:t>
            </a:r>
            <a:r>
              <a:rPr lang="en-GB" sz="60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2F2E2-9793-784C-BFB7-4AC7BA0E64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6" r="4978" b="51264"/>
          <a:stretch/>
        </p:blipFill>
        <p:spPr>
          <a:xfrm>
            <a:off x="5515493" y="447038"/>
            <a:ext cx="1975945" cy="5672667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E3DFF07B-8818-E942-91BF-D7E0C73DEDA6}"/>
              </a:ext>
            </a:extLst>
          </p:cNvPr>
          <p:cNvSpPr/>
          <p:nvPr/>
        </p:nvSpPr>
        <p:spPr>
          <a:xfrm>
            <a:off x="4857402" y="2285333"/>
            <a:ext cx="1316182" cy="332509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60.wav">
            <a:hlinkClick r:id="" action="ppaction://media"/>
            <a:extLst>
              <a:ext uri="{FF2B5EF4-FFF2-40B4-BE49-F238E27FC236}">
                <a16:creationId xmlns:a16="http://schemas.microsoft.com/office/drawing/2014/main" id="{DE121D7B-A56C-024B-BD87-DC81FBBA7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1438" y="5879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772" y="1225590"/>
            <a:ext cx="5355323" cy="1137804"/>
          </a:xfrm>
        </p:spPr>
        <p:txBody>
          <a:bodyPr>
            <a:normAutofit fontScale="90000"/>
          </a:bodyPr>
          <a:lstStyle/>
          <a:p>
            <a:r>
              <a:rPr lang="en-GB" sz="6000" dirty="0" err="1">
                <a:latin typeface="Sassoon Primary" panose="020B0503020103030203" pitchFamily="34" charset="77"/>
              </a:rPr>
              <a:t>Seo</a:t>
            </a:r>
            <a:r>
              <a:rPr lang="en-GB" sz="6000" dirty="0">
                <a:latin typeface="Sassoon Primary" panose="020B0503020103030203" pitchFamily="34" charset="77"/>
              </a:rPr>
              <a:t> </a:t>
            </a:r>
            <a:r>
              <a:rPr lang="en-GB" sz="6000" dirty="0" err="1">
                <a:latin typeface="Sassoon Primary" panose="020B0503020103030203" pitchFamily="34" charset="77"/>
              </a:rPr>
              <a:t>mo</a:t>
            </a:r>
            <a:r>
              <a:rPr lang="en-GB" sz="6000" dirty="0">
                <a:latin typeface="Sassoon Primary" panose="020B0503020103030203" pitchFamily="34" charset="77"/>
              </a:rPr>
              <a:t> </a:t>
            </a:r>
            <a:br>
              <a:rPr lang="en-GB" sz="6000" dirty="0">
                <a:latin typeface="Sassoon Primary" panose="020B0503020103030203" pitchFamily="34" charset="77"/>
              </a:rPr>
            </a:br>
            <a:r>
              <a:rPr lang="en-GB" sz="6000" dirty="0" err="1">
                <a:latin typeface="Sassoon Primary" panose="020B0503020103030203" pitchFamily="34" charset="77"/>
              </a:rPr>
              <a:t>shùilean</a:t>
            </a:r>
            <a:r>
              <a:rPr lang="en-GB" sz="60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187F76D0-9144-D948-9C5A-F77487BCAF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0" t="3344" r="6835" b="50235"/>
          <a:stretch/>
        </p:blipFill>
        <p:spPr>
          <a:xfrm>
            <a:off x="5465379" y="584202"/>
            <a:ext cx="1786759" cy="568959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2EC0D38-6667-5141-B3BA-06C6F5596532}"/>
              </a:ext>
            </a:extLst>
          </p:cNvPr>
          <p:cNvSpPr/>
          <p:nvPr/>
        </p:nvSpPr>
        <p:spPr>
          <a:xfrm>
            <a:off x="4572000" y="1935019"/>
            <a:ext cx="1316182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DF56DBF-C0BE-9248-AAE0-14954C8A880A}"/>
              </a:ext>
            </a:extLst>
          </p:cNvPr>
          <p:cNvSpPr/>
          <p:nvPr/>
        </p:nvSpPr>
        <p:spPr>
          <a:xfrm rot="10800000">
            <a:off x="6668813" y="1942823"/>
            <a:ext cx="1316182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61.wav">
            <a:hlinkClick r:id="" action="ppaction://media"/>
            <a:extLst>
              <a:ext uri="{FF2B5EF4-FFF2-40B4-BE49-F238E27FC236}">
                <a16:creationId xmlns:a16="http://schemas.microsoft.com/office/drawing/2014/main" id="{17BD0D73-6AC3-E34F-8507-A5CB4C91F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1314" y="5867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112</Words>
  <Application>Microsoft Macintosh PowerPoint</Application>
  <PresentationFormat>On-screen Show (4:3)</PresentationFormat>
  <Paragraphs>36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Sassoon Primary</vt:lpstr>
      <vt:lpstr>Calibri Light</vt:lpstr>
      <vt:lpstr>Office Theme</vt:lpstr>
      <vt:lpstr>Seo m’ aodann.</vt:lpstr>
      <vt:lpstr>Càit a bheil  d’ aodann-sa?</vt:lpstr>
      <vt:lpstr>Seo mo chluasan.</vt:lpstr>
      <vt:lpstr>Càit a bheil do chluasan-sa?</vt:lpstr>
      <vt:lpstr>Seo mo bheul.</vt:lpstr>
      <vt:lpstr>Càit a bheil  do bheul-sa?</vt:lpstr>
      <vt:lpstr>Seo mo shròn.</vt:lpstr>
      <vt:lpstr>Càit a bheil do  shròn-sa?</vt:lpstr>
      <vt:lpstr>Seo mo  shùilean.</vt:lpstr>
      <vt:lpstr>Càit a bheil do  shùilean-sa?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 eil mi brèagha!</dc:title>
  <dc:creator>Tearlach</dc:creator>
  <cp:lastModifiedBy>Anne McCormack</cp:lastModifiedBy>
  <cp:revision>18</cp:revision>
  <dcterms:created xsi:type="dcterms:W3CDTF">2018-09-07T09:14:36Z</dcterms:created>
  <dcterms:modified xsi:type="dcterms:W3CDTF">2019-12-16T15:33:54Z</dcterms:modified>
</cp:coreProperties>
</file>