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79" r:id="rId2"/>
    <p:sldId id="302" r:id="rId3"/>
    <p:sldId id="297" r:id="rId4"/>
    <p:sldId id="301" r:id="rId5"/>
    <p:sldId id="303" r:id="rId6"/>
    <p:sldId id="304" r:id="rId7"/>
    <p:sldId id="305" r:id="rId8"/>
    <p:sldId id="306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Primary" panose="020B0503020103030203" pitchFamily="34" charset="77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85170" autoAdjust="0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wet, wet, wet day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not get out to play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wet, wet, wet day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wet day outside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wet, wet, wet day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not get out to play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wet, wet, wet day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wet day outside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8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Heavy, heavy, heavy rain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Heavy, heavy, heavy rain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Heavy, heavy, heavy, heavy rain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 rain outside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6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Heavy, heavy, heavy rain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Heavy, heavy, heavy rain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Heavy, heavy, heavy, heavy rain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 rain outside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8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wet, wet, wet day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not get out to play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wet, wet, wet day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wet day outside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67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wet, wet, wet day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not get out to play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wet, wet, wet day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wet day outside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18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Heavy, heavy, heavy rain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Heavy, heavy, heavy rain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Heavy, heavy, heavy, heavy rain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 rain outside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1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Heavy, heavy, heavy rain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Heavy, heavy, heavy rain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Heavy, heavy, heavy, heavy rain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 rain outside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4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6F94B4-9E09-A84F-B95E-6F611F1586B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0E15E-A589-EE4C-B3DE-DF0B5924F9A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2ADD8-DF2C-464A-9162-C1920E80C0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29" y="1144093"/>
            <a:ext cx="7937645" cy="7488455"/>
          </a:xfrm>
          <a:prstGeom prst="rect">
            <a:avLst/>
          </a:prstGeom>
        </p:spPr>
      </p:pic>
      <p:pic>
        <p:nvPicPr>
          <p:cNvPr id="3" name="Picture 2" descr="flui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66" y="1981537"/>
            <a:ext cx="2306522" cy="41764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72554" y="714567"/>
            <a:ext cx="5475890" cy="221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Latha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Chan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fhaigh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chluich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Latha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Latha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muigh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Sassoon Primary" panose="020B0503020103030203" pitchFamily="34" charset="77"/>
            </a:endParaRPr>
          </a:p>
        </p:txBody>
      </p:sp>
      <p:pic>
        <p:nvPicPr>
          <p:cNvPr id="9" name="Picture 8" descr="sneachd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" y="2755592"/>
            <a:ext cx="1789785" cy="3295288"/>
          </a:xfrm>
          <a:prstGeom prst="rect">
            <a:avLst/>
          </a:prstGeom>
        </p:spPr>
      </p:pic>
      <p:pic>
        <p:nvPicPr>
          <p:cNvPr id="4" name="Latha Fliu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80763" y="6050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in3.png">
            <a:extLst>
              <a:ext uri="{FF2B5EF4-FFF2-40B4-BE49-F238E27FC236}">
                <a16:creationId xmlns:a16="http://schemas.microsoft.com/office/drawing/2014/main" id="{49ECEEB8-4F8C-6B42-870D-540070E78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29" y="1144093"/>
            <a:ext cx="7937645" cy="7488455"/>
          </a:xfrm>
          <a:prstGeom prst="rect">
            <a:avLst/>
          </a:prstGeom>
        </p:spPr>
      </p:pic>
      <p:pic>
        <p:nvPicPr>
          <p:cNvPr id="8" name="Picture 7" descr="fluich.png">
            <a:extLst>
              <a:ext uri="{FF2B5EF4-FFF2-40B4-BE49-F238E27FC236}">
                <a16:creationId xmlns:a16="http://schemas.microsoft.com/office/drawing/2014/main" id="{728DFCCE-F5D2-2844-A492-5C380985C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66" y="1981537"/>
            <a:ext cx="2306522" cy="41764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31220D-148B-A648-B9F4-E945FE4EB9BF}"/>
              </a:ext>
            </a:extLst>
          </p:cNvPr>
          <p:cNvSpPr/>
          <p:nvPr/>
        </p:nvSpPr>
        <p:spPr>
          <a:xfrm>
            <a:off x="3572554" y="714567"/>
            <a:ext cx="5475890" cy="221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Latha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Chan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fhaigh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chluich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Latha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Latha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muigh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Sassoon Primary" panose="020B0503020103030203" pitchFamily="34" charset="77"/>
            </a:endParaRPr>
          </a:p>
        </p:txBody>
      </p:sp>
      <p:pic>
        <p:nvPicPr>
          <p:cNvPr id="11" name="Picture 10" descr="sneachda.png">
            <a:extLst>
              <a:ext uri="{FF2B5EF4-FFF2-40B4-BE49-F238E27FC236}">
                <a16:creationId xmlns:a16="http://schemas.microsoft.com/office/drawing/2014/main" id="{2E12D20D-806D-E248-925D-1A941ACE5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" y="2755592"/>
            <a:ext cx="1789785" cy="32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n3.png">
            <a:extLst>
              <a:ext uri="{FF2B5EF4-FFF2-40B4-BE49-F238E27FC236}">
                <a16:creationId xmlns:a16="http://schemas.microsoft.com/office/drawing/2014/main" id="{97946758-6F18-D443-BED6-3DF3DFAD2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29" y="1144093"/>
            <a:ext cx="7937645" cy="7488455"/>
          </a:xfrm>
          <a:prstGeom prst="rect">
            <a:avLst/>
          </a:prstGeom>
        </p:spPr>
      </p:pic>
      <p:pic>
        <p:nvPicPr>
          <p:cNvPr id="9" name="Picture 8" descr="fluich.png">
            <a:extLst>
              <a:ext uri="{FF2B5EF4-FFF2-40B4-BE49-F238E27FC236}">
                <a16:creationId xmlns:a16="http://schemas.microsoft.com/office/drawing/2014/main" id="{1CE6FC7E-669A-A240-A3CF-D707798BD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66" y="1981537"/>
            <a:ext cx="2306522" cy="41764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33E7E9-90F6-8C47-B6FD-9A490349356D}"/>
              </a:ext>
            </a:extLst>
          </p:cNvPr>
          <p:cNvSpPr/>
          <p:nvPr/>
        </p:nvSpPr>
        <p:spPr>
          <a:xfrm>
            <a:off x="4687312" y="714567"/>
            <a:ext cx="5475890" cy="221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muigh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Sassoon Primary" panose="020B0503020103030203" pitchFamily="34" charset="77"/>
            </a:endParaRPr>
          </a:p>
        </p:txBody>
      </p:sp>
      <p:pic>
        <p:nvPicPr>
          <p:cNvPr id="11" name="Picture 10" descr="sneachda.png">
            <a:extLst>
              <a:ext uri="{FF2B5EF4-FFF2-40B4-BE49-F238E27FC236}">
                <a16:creationId xmlns:a16="http://schemas.microsoft.com/office/drawing/2014/main" id="{638876F4-65E2-CD49-B07F-20D3B77AE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" y="2755592"/>
            <a:ext cx="1789785" cy="32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in3.png">
            <a:extLst>
              <a:ext uri="{FF2B5EF4-FFF2-40B4-BE49-F238E27FC236}">
                <a16:creationId xmlns:a16="http://schemas.microsoft.com/office/drawing/2014/main" id="{A05980E6-7FBE-694D-A7D4-2809A416A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29" y="1144093"/>
            <a:ext cx="7937645" cy="7488455"/>
          </a:xfrm>
          <a:prstGeom prst="rect">
            <a:avLst/>
          </a:prstGeom>
        </p:spPr>
      </p:pic>
      <p:pic>
        <p:nvPicPr>
          <p:cNvPr id="8" name="Picture 7" descr="fluich.png">
            <a:extLst>
              <a:ext uri="{FF2B5EF4-FFF2-40B4-BE49-F238E27FC236}">
                <a16:creationId xmlns:a16="http://schemas.microsoft.com/office/drawing/2014/main" id="{630AF2A5-0311-E143-B1DC-AEEBA20E5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66" y="1981537"/>
            <a:ext cx="2306522" cy="4176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D7DACF-89D2-C446-97F2-FA27B4537F4D}"/>
              </a:ext>
            </a:extLst>
          </p:cNvPr>
          <p:cNvSpPr/>
          <p:nvPr/>
        </p:nvSpPr>
        <p:spPr>
          <a:xfrm>
            <a:off x="4687312" y="714567"/>
            <a:ext cx="5475890" cy="221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muigh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Sassoon Primary" panose="020B0503020103030203" pitchFamily="34" charset="77"/>
            </a:endParaRPr>
          </a:p>
        </p:txBody>
      </p:sp>
      <p:pic>
        <p:nvPicPr>
          <p:cNvPr id="10" name="Picture 9" descr="sneachda.png">
            <a:extLst>
              <a:ext uri="{FF2B5EF4-FFF2-40B4-BE49-F238E27FC236}">
                <a16:creationId xmlns:a16="http://schemas.microsoft.com/office/drawing/2014/main" id="{5C8180D1-66E3-E341-A4C4-AC7851F8A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" y="2755592"/>
            <a:ext cx="1789785" cy="32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in3.png">
            <a:extLst>
              <a:ext uri="{FF2B5EF4-FFF2-40B4-BE49-F238E27FC236}">
                <a16:creationId xmlns:a16="http://schemas.microsoft.com/office/drawing/2014/main" id="{CAB21EC0-D018-BC45-980A-28A45130C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29" y="1144093"/>
            <a:ext cx="7937645" cy="7488455"/>
          </a:xfrm>
          <a:prstGeom prst="rect">
            <a:avLst/>
          </a:prstGeom>
        </p:spPr>
      </p:pic>
      <p:pic>
        <p:nvPicPr>
          <p:cNvPr id="8" name="Picture 7" descr="fluich.png">
            <a:extLst>
              <a:ext uri="{FF2B5EF4-FFF2-40B4-BE49-F238E27FC236}">
                <a16:creationId xmlns:a16="http://schemas.microsoft.com/office/drawing/2014/main" id="{FBBECF75-C454-A543-9693-16FD44C1A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66" y="1981537"/>
            <a:ext cx="2306522" cy="41764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B5393B-2CB6-EA46-9AB0-0E3689CFD857}"/>
              </a:ext>
            </a:extLst>
          </p:cNvPr>
          <p:cNvSpPr/>
          <p:nvPr/>
        </p:nvSpPr>
        <p:spPr>
          <a:xfrm>
            <a:off x="3574473" y="714567"/>
            <a:ext cx="6588729" cy="221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Latha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Chan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fhaigh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chluich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Latha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Latha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muigh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Sassoon Primary" panose="020B0503020103030203" pitchFamily="34" charset="77"/>
            </a:endParaRPr>
          </a:p>
        </p:txBody>
      </p:sp>
      <p:pic>
        <p:nvPicPr>
          <p:cNvPr id="11" name="Picture 10" descr="sneachda.png">
            <a:extLst>
              <a:ext uri="{FF2B5EF4-FFF2-40B4-BE49-F238E27FC236}">
                <a16:creationId xmlns:a16="http://schemas.microsoft.com/office/drawing/2014/main" id="{C9D012E4-2725-D146-9643-BE7900BC6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" y="2755592"/>
            <a:ext cx="1789785" cy="32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in3.png">
            <a:extLst>
              <a:ext uri="{FF2B5EF4-FFF2-40B4-BE49-F238E27FC236}">
                <a16:creationId xmlns:a16="http://schemas.microsoft.com/office/drawing/2014/main" id="{5558C367-11EC-D94E-8441-2DE2CAF51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29" y="1144093"/>
            <a:ext cx="7937645" cy="7488455"/>
          </a:xfrm>
          <a:prstGeom prst="rect">
            <a:avLst/>
          </a:prstGeom>
        </p:spPr>
      </p:pic>
      <p:pic>
        <p:nvPicPr>
          <p:cNvPr id="8" name="Picture 7" descr="fluich.png">
            <a:extLst>
              <a:ext uri="{FF2B5EF4-FFF2-40B4-BE49-F238E27FC236}">
                <a16:creationId xmlns:a16="http://schemas.microsoft.com/office/drawing/2014/main" id="{DC627DD9-BD1E-0147-9EB7-2CCBDCFA0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66" y="1981537"/>
            <a:ext cx="2306522" cy="41764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0800CA-447C-3F46-A2BC-A91752943B56}"/>
              </a:ext>
            </a:extLst>
          </p:cNvPr>
          <p:cNvSpPr/>
          <p:nvPr/>
        </p:nvSpPr>
        <p:spPr>
          <a:xfrm>
            <a:off x="3574473" y="714567"/>
            <a:ext cx="6588729" cy="221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Latha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Chan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fhaigh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chluich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Latha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Latha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muigh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Sassoon Primary" panose="020B0503020103030203" pitchFamily="34" charset="77"/>
            </a:endParaRPr>
          </a:p>
        </p:txBody>
      </p:sp>
      <p:pic>
        <p:nvPicPr>
          <p:cNvPr id="11" name="Picture 10" descr="sneachda.png">
            <a:extLst>
              <a:ext uri="{FF2B5EF4-FFF2-40B4-BE49-F238E27FC236}">
                <a16:creationId xmlns:a16="http://schemas.microsoft.com/office/drawing/2014/main" id="{21A69342-1C84-7B46-8C81-C3879F028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" y="2755592"/>
            <a:ext cx="1789785" cy="32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4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in3.png">
            <a:extLst>
              <a:ext uri="{FF2B5EF4-FFF2-40B4-BE49-F238E27FC236}">
                <a16:creationId xmlns:a16="http://schemas.microsoft.com/office/drawing/2014/main" id="{8540E67A-6C0C-C84F-BAA9-D8AFFD3B1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29" y="1144093"/>
            <a:ext cx="7937645" cy="7488455"/>
          </a:xfrm>
          <a:prstGeom prst="rect">
            <a:avLst/>
          </a:prstGeom>
        </p:spPr>
      </p:pic>
      <p:pic>
        <p:nvPicPr>
          <p:cNvPr id="9" name="Picture 8" descr="fluich.png">
            <a:extLst>
              <a:ext uri="{FF2B5EF4-FFF2-40B4-BE49-F238E27FC236}">
                <a16:creationId xmlns:a16="http://schemas.microsoft.com/office/drawing/2014/main" id="{1D071781-741A-894D-9493-8B0983072A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66" y="1981537"/>
            <a:ext cx="2306522" cy="41764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8F6ADA-386F-0545-A3DF-532A9F690944}"/>
              </a:ext>
            </a:extLst>
          </p:cNvPr>
          <p:cNvSpPr/>
          <p:nvPr/>
        </p:nvSpPr>
        <p:spPr>
          <a:xfrm>
            <a:off x="4687312" y="714567"/>
            <a:ext cx="5475890" cy="221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muigh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Sassoon Primary" panose="020B0503020103030203" pitchFamily="34" charset="77"/>
            </a:endParaRPr>
          </a:p>
        </p:txBody>
      </p:sp>
      <p:pic>
        <p:nvPicPr>
          <p:cNvPr id="11" name="Picture 10" descr="sneachda.png">
            <a:extLst>
              <a:ext uri="{FF2B5EF4-FFF2-40B4-BE49-F238E27FC236}">
                <a16:creationId xmlns:a16="http://schemas.microsoft.com/office/drawing/2014/main" id="{B035E393-D996-9B40-BA95-10F16079C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" y="2755592"/>
            <a:ext cx="1789785" cy="32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ain3.png">
            <a:extLst>
              <a:ext uri="{FF2B5EF4-FFF2-40B4-BE49-F238E27FC236}">
                <a16:creationId xmlns:a16="http://schemas.microsoft.com/office/drawing/2014/main" id="{A3D2D224-CE15-2A4E-86EF-45F779A67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129" y="1144093"/>
            <a:ext cx="7937645" cy="7488455"/>
          </a:xfrm>
          <a:prstGeom prst="rect">
            <a:avLst/>
          </a:prstGeom>
        </p:spPr>
      </p:pic>
      <p:pic>
        <p:nvPicPr>
          <p:cNvPr id="8" name="Picture 7" descr="fluich.png">
            <a:extLst>
              <a:ext uri="{FF2B5EF4-FFF2-40B4-BE49-F238E27FC236}">
                <a16:creationId xmlns:a16="http://schemas.microsoft.com/office/drawing/2014/main" id="{AE0D115D-96C0-424C-8E40-430A2CEA4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66" y="1981537"/>
            <a:ext cx="2306522" cy="4176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392C53-EE87-744A-BDD1-7FDAFD0E7F94}"/>
              </a:ext>
            </a:extLst>
          </p:cNvPr>
          <p:cNvSpPr/>
          <p:nvPr/>
        </p:nvSpPr>
        <p:spPr>
          <a:xfrm>
            <a:off x="4687312" y="714567"/>
            <a:ext cx="5475890" cy="221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muigh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Sassoon Primary" panose="020B0503020103030203" pitchFamily="34" charset="77"/>
            </a:endParaRPr>
          </a:p>
        </p:txBody>
      </p:sp>
      <p:pic>
        <p:nvPicPr>
          <p:cNvPr id="10" name="Picture 9" descr="sneachda.png">
            <a:extLst>
              <a:ext uri="{FF2B5EF4-FFF2-40B4-BE49-F238E27FC236}">
                <a16:creationId xmlns:a16="http://schemas.microsoft.com/office/drawing/2014/main" id="{4ECD6E18-931C-9E45-A96A-5A5931B159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" y="2755592"/>
            <a:ext cx="1789785" cy="32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20888</TotalTime>
  <Words>408</Words>
  <Application>Microsoft Macintosh PowerPoint</Application>
  <PresentationFormat>On-screen Show (4:3)</PresentationFormat>
  <Paragraphs>72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125</cp:revision>
  <dcterms:created xsi:type="dcterms:W3CDTF">2015-03-16T16:16:55Z</dcterms:created>
  <dcterms:modified xsi:type="dcterms:W3CDTF">2019-12-16T15:11:29Z</dcterms:modified>
</cp:coreProperties>
</file>