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56" r:id="rId3"/>
    <p:sldId id="275" r:id="rId4"/>
    <p:sldId id="276" r:id="rId5"/>
    <p:sldId id="277" r:id="rId6"/>
    <p:sldId id="273" r:id="rId7"/>
    <p:sldId id="274" r:id="rId8"/>
    <p:sldId id="27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428"/>
    <a:srgbClr val="CCFF33"/>
    <a:srgbClr val="37F828"/>
    <a:srgbClr val="77E838"/>
    <a:srgbClr val="76852B"/>
    <a:srgbClr val="FF6600"/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8027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Days of the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day is it?</a:t>
            </a:r>
          </a:p>
          <a:p>
            <a:r>
              <a:rPr lang="en-US" dirty="0"/>
              <a:t>Monday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Tuesday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Wednesday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Saturday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day is it?</a:t>
            </a:r>
          </a:p>
          <a:p>
            <a:r>
              <a:rPr lang="en-US" dirty="0"/>
              <a:t>Sunday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8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188C-8B7E-D84B-9F5C-2813D7BC90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75E0D-7CA3-BD49-8B54-9B6AC03D4B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BA884-9907-6845-B2B8-1C3D0BA2B5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ithe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45"/>
            <a:ext cx="9144000" cy="5407424"/>
          </a:xfrm>
          <a:prstGeom prst="rect">
            <a:avLst/>
          </a:prstGeom>
        </p:spPr>
      </p:pic>
      <p:pic>
        <p:nvPicPr>
          <p:cNvPr id="5" name="Female Voice Subclip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4198" y="5989898"/>
            <a:ext cx="728402" cy="7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3" name="Picture 2" descr="3 days.ps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3"/>
          <a:stretch/>
        </p:blipFill>
        <p:spPr>
          <a:xfrm>
            <a:off x="3532865" y="1144440"/>
            <a:ext cx="2646908" cy="5407424"/>
          </a:xfrm>
          <a:prstGeom prst="rect">
            <a:avLst/>
          </a:prstGeom>
        </p:spPr>
      </p:pic>
      <p:pic>
        <p:nvPicPr>
          <p:cNvPr id="4" name="Dilu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0903" y="4576863"/>
            <a:ext cx="812800" cy="812800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0857" y="2610643"/>
            <a:ext cx="5172892" cy="1636713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mai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1213" y="4629100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0031" y="2637199"/>
            <a:ext cx="5172892" cy="1636713"/>
          </a:xfrm>
          <a:prstGeom prst="rect">
            <a:avLst/>
          </a:prstGeom>
          <a:noFill/>
          <a:ln w="190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79B63A-B760-6540-96D9-DE44438F7F39}"/>
              </a:ext>
            </a:extLst>
          </p:cNvPr>
          <p:cNvGrpSpPr/>
          <p:nvPr/>
        </p:nvGrpSpPr>
        <p:grpSpPr>
          <a:xfrm>
            <a:off x="3305487" y="1144440"/>
            <a:ext cx="2646908" cy="5407424"/>
            <a:chOff x="3305487" y="1144440"/>
            <a:chExt cx="2646908" cy="5407424"/>
          </a:xfrm>
        </p:grpSpPr>
        <p:pic>
          <p:nvPicPr>
            <p:cNvPr id="8" name="Picture 7" descr="3 days.psd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4" r="39769"/>
            <a:stretch/>
          </p:blipFill>
          <p:spPr>
            <a:xfrm>
              <a:off x="3305487" y="1144440"/>
              <a:ext cx="2646908" cy="5407424"/>
            </a:xfrm>
            <a:prstGeom prst="rect">
              <a:avLst/>
            </a:prstGeom>
          </p:spPr>
        </p:pic>
        <p:pic>
          <p:nvPicPr>
            <p:cNvPr id="10" name="Picture 9" descr="weekend.psd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1" t="36232" r="32760" b="59624"/>
            <a:stretch/>
          </p:blipFill>
          <p:spPr>
            <a:xfrm>
              <a:off x="4752354" y="3034074"/>
              <a:ext cx="295072" cy="225332"/>
            </a:xfrm>
            <a:prstGeom prst="rect">
              <a:avLst/>
            </a:prstGeom>
          </p:spPr>
        </p:pic>
      </p:grpSp>
      <p:pic>
        <p:nvPicPr>
          <p:cNvPr id="9" name="Picture 8" descr="dean latha a th' ann.psd">
            <a:extLst>
              <a:ext uri="{FF2B5EF4-FFF2-40B4-BE49-F238E27FC236}">
                <a16:creationId xmlns:a16="http://schemas.microsoft.com/office/drawing/2014/main" id="{A858F94A-A872-C14A-892C-1AB77F18E4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13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E62631C1-B364-CD42-80A9-31D109FF13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3 days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r="4202"/>
          <a:stretch/>
        </p:blipFill>
        <p:spPr>
          <a:xfrm>
            <a:off x="3073408" y="1095045"/>
            <a:ext cx="2646908" cy="5407424"/>
          </a:xfrm>
          <a:prstGeom prst="rect">
            <a:avLst/>
          </a:prstGeom>
        </p:spPr>
      </p:pic>
      <p:pic>
        <p:nvPicPr>
          <p:cNvPr id="7" name="Diciad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0462" y="4950155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6355" y="2603659"/>
            <a:ext cx="5172892" cy="1636713"/>
          </a:xfrm>
          <a:prstGeom prst="rect">
            <a:avLst/>
          </a:prstGeom>
          <a:noFill/>
          <a:ln w="190500">
            <a:solidFill>
              <a:srgbClr val="CCFF3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dean latha a th' ann.psd">
            <a:extLst>
              <a:ext uri="{FF2B5EF4-FFF2-40B4-BE49-F238E27FC236}">
                <a16:creationId xmlns:a16="http://schemas.microsoft.com/office/drawing/2014/main" id="{24394134-C69B-CB42-A740-EE67E39738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9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7ED36E82-1016-7243-B7D5-9DE227D367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 days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2006340" y="1095045"/>
            <a:ext cx="4877996" cy="5407424"/>
          </a:xfrm>
          <a:prstGeom prst="rect">
            <a:avLst/>
          </a:prstGeom>
        </p:spPr>
      </p:pic>
      <p:pic>
        <p:nvPicPr>
          <p:cNvPr id="8" name="Diardao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8938" y="4913198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2495" y="2647156"/>
            <a:ext cx="5172892" cy="1636713"/>
          </a:xfrm>
          <a:prstGeom prst="rect">
            <a:avLst/>
          </a:prstGeom>
          <a:noFill/>
          <a:ln w="190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dean latha a th' ann.psd">
            <a:extLst>
              <a:ext uri="{FF2B5EF4-FFF2-40B4-BE49-F238E27FC236}">
                <a16:creationId xmlns:a16="http://schemas.microsoft.com/office/drawing/2014/main" id="{00D525C0-77EC-6A43-A27C-14043D18A7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12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FDD7D03E-72D0-8D47-915C-D139E68093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 days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8" r="10179"/>
          <a:stretch/>
        </p:blipFill>
        <p:spPr>
          <a:xfrm>
            <a:off x="2651019" y="1095045"/>
            <a:ext cx="3833477" cy="5407424"/>
          </a:xfrm>
          <a:prstGeom prst="rect">
            <a:avLst/>
          </a:prstGeom>
        </p:spPr>
      </p:pic>
      <p:pic>
        <p:nvPicPr>
          <p:cNvPr id="9" name="Dihao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1357" y="4868746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0057" y="2647156"/>
            <a:ext cx="5172892" cy="1636713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dean latha a th' ann.psd">
            <a:extLst>
              <a:ext uri="{FF2B5EF4-FFF2-40B4-BE49-F238E27FC236}">
                <a16:creationId xmlns:a16="http://schemas.microsoft.com/office/drawing/2014/main" id="{DC786E85-BD63-AA42-A926-03C969AC36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12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C3BEFA0F-954C-384D-A649-821014B206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ekend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1" b="49830"/>
          <a:stretch/>
        </p:blipFill>
        <p:spPr>
          <a:xfrm>
            <a:off x="2444945" y="1211862"/>
            <a:ext cx="4367992" cy="2712900"/>
          </a:xfrm>
          <a:prstGeom prst="rect">
            <a:avLst/>
          </a:prstGeom>
        </p:spPr>
      </p:pic>
      <p:pic>
        <p:nvPicPr>
          <p:cNvPr id="4" name="Disathair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4932859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2495" y="2668041"/>
            <a:ext cx="5172892" cy="1636713"/>
          </a:xfrm>
          <a:prstGeom prst="rect">
            <a:avLst/>
          </a:prstGeom>
          <a:noFill/>
          <a:ln w="190500">
            <a:solidFill>
              <a:srgbClr val="FC7428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dean latha a th' ann.psd">
            <a:extLst>
              <a:ext uri="{FF2B5EF4-FFF2-40B4-BE49-F238E27FC236}">
                <a16:creationId xmlns:a16="http://schemas.microsoft.com/office/drawing/2014/main" id="{B366351E-E793-2147-BE39-1882E113F4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10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69AD4F7C-E429-924B-98B9-C59757F958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eekend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r="3883" b="49830"/>
          <a:stretch/>
        </p:blipFill>
        <p:spPr>
          <a:xfrm>
            <a:off x="2444945" y="1136105"/>
            <a:ext cx="4367992" cy="2712900"/>
          </a:xfrm>
          <a:prstGeom prst="rect">
            <a:avLst/>
          </a:prstGeom>
        </p:spPr>
      </p:pic>
      <p:pic>
        <p:nvPicPr>
          <p:cNvPr id="5" name="Didomhnai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4899145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2495" y="2647156"/>
            <a:ext cx="5172892" cy="1636713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dean latha a th' ann.psd">
            <a:extLst>
              <a:ext uri="{FF2B5EF4-FFF2-40B4-BE49-F238E27FC236}">
                <a16:creationId xmlns:a16="http://schemas.microsoft.com/office/drawing/2014/main" id="{5593FE54-5FAE-4040-96CA-EFF767421B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306136"/>
            <a:ext cx="9144000" cy="1162200"/>
          </a:xfrm>
          <a:prstGeom prst="rect">
            <a:avLst/>
          </a:prstGeom>
        </p:spPr>
      </p:pic>
      <p:pic>
        <p:nvPicPr>
          <p:cNvPr id="10" name="De an latha a th' ann.mp3">
            <a:hlinkClick r:id="" action="ppaction://media"/>
            <a:extLst>
              <a:ext uri="{FF2B5EF4-FFF2-40B4-BE49-F238E27FC236}">
                <a16:creationId xmlns:a16="http://schemas.microsoft.com/office/drawing/2014/main" id="{9D4E4BB9-3F99-AC4B-97ED-D5B48A886E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1781" y="871624"/>
            <a:ext cx="545632" cy="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20538</TotalTime>
  <Words>54</Words>
  <Application>Microsoft Macintosh PowerPoint</Application>
  <PresentationFormat>On-screen Show (4:3)</PresentationFormat>
  <Paragraphs>23</Paragraphs>
  <Slides>8</Slides>
  <Notes>8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81</cp:revision>
  <dcterms:created xsi:type="dcterms:W3CDTF">2015-03-16T16:16:55Z</dcterms:created>
  <dcterms:modified xsi:type="dcterms:W3CDTF">2019-12-16T15:16:47Z</dcterms:modified>
</cp:coreProperties>
</file>