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2" r:id="rId2"/>
    <p:sldId id="260" r:id="rId3"/>
    <p:sldId id="261" r:id="rId4"/>
    <p:sldId id="257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Row, row, row the boat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Gently down the stream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happy, happy, happy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happy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9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Row, row, row the boat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Gently down the stream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0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see a big crocodile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to make a noise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Aaaaaaaaagh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3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03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2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0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23554-D5C5-A14C-8307-29D496B0C0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05A4D-10B4-E24B-BAF0-042AF02978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D4070-6D7D-C74C-B0AD-0FA736EA92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5517" y="5192837"/>
            <a:ext cx="583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Iomair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iomair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iomair</a:t>
            </a:r>
            <a:r>
              <a:rPr lang="en-GB" sz="2400" dirty="0">
                <a:latin typeface="Sassoon Primary" panose="020B0503020103030203" pitchFamily="34" charset="77"/>
              </a:rPr>
              <a:t> am </a:t>
            </a:r>
            <a:r>
              <a:rPr lang="en-GB" sz="2400" dirty="0" err="1">
                <a:latin typeface="Sassoon Primary" panose="020B0503020103030203" pitchFamily="34" charset="77"/>
              </a:rPr>
              <a:t>bàta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Socair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sìos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sruth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2" name="Iomair am Bà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7248" y="6070427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0F854-0F6D-5A45-B385-0300B9E07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76" y="442501"/>
            <a:ext cx="5624483" cy="5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5517" y="5192837"/>
            <a:ext cx="583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sona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sona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sona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sona</a:t>
            </a:r>
            <a:r>
              <a:rPr lang="en-GB" sz="2400" dirty="0">
                <a:latin typeface="Sassoon Primary" panose="020B0503020103030203" pitchFamily="34" charset="77"/>
              </a:rPr>
              <a:t> an-</a:t>
            </a:r>
            <a:r>
              <a:rPr lang="en-GB" sz="2400" dirty="0" err="1">
                <a:latin typeface="Sassoon Primary" panose="020B0503020103030203" pitchFamily="34" charset="77"/>
              </a:rPr>
              <a:t>diugh</a:t>
            </a:r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C0339-7A1B-EB4F-BA25-7C17E8CF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6" y="442501"/>
            <a:ext cx="5624483" cy="5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5517" y="5192837"/>
            <a:ext cx="583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Iomair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iomair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iomair</a:t>
            </a:r>
            <a:r>
              <a:rPr lang="en-GB" sz="2400" dirty="0">
                <a:latin typeface="Sassoon Primary" panose="020B0503020103030203" pitchFamily="34" charset="77"/>
              </a:rPr>
              <a:t> am </a:t>
            </a:r>
            <a:r>
              <a:rPr lang="en-GB" sz="2400" dirty="0" err="1">
                <a:latin typeface="Sassoon Primary" panose="020B0503020103030203" pitchFamily="34" charset="77"/>
              </a:rPr>
              <a:t>bàta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Socair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sìos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sruth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1EBC6-4B19-DF44-AD91-E2D400F8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6" y="442501"/>
            <a:ext cx="5624483" cy="5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g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76" y="2721294"/>
            <a:ext cx="6003382" cy="2459718"/>
          </a:xfrm>
          <a:prstGeom prst="rect">
            <a:avLst/>
          </a:prstGeom>
          <a:effectLst>
            <a:outerShdw blurRad="63500" sx="102000" sy="102000" algn="ctr" rotWithShape="0">
              <a:srgbClr val="008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00300" y="1485901"/>
            <a:ext cx="443691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’s ma </a:t>
            </a: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sibh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crogall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mòr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cuimhnich</a:t>
            </a:r>
            <a:r>
              <a:rPr lang="en-GB" sz="2400" dirty="0">
                <a:latin typeface="Sassoon Primary" panose="020B0503020103030203" pitchFamily="34" charset="77"/>
              </a:rPr>
              <a:t> gun </a:t>
            </a:r>
            <a:r>
              <a:rPr lang="en-GB" sz="2400" dirty="0" err="1">
                <a:latin typeface="Sassoon Primary" panose="020B0503020103030203" pitchFamily="34" charset="77"/>
              </a:rPr>
              <a:t>dèan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sibh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fuaim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Aaaaaaagh</a:t>
            </a:r>
            <a:r>
              <a:rPr lang="en-GB" sz="2400" dirty="0">
                <a:latin typeface="Sassoon Primary" panose="020B0503020103030203" pitchFamily="34" charset="77"/>
              </a:rPr>
              <a:t>!</a:t>
            </a:r>
          </a:p>
          <a:p>
            <a:endParaRPr lang="en-GB" sz="135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793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96</Words>
  <Application>Microsoft Macintosh PowerPoint</Application>
  <PresentationFormat>On-screen Show (4:3)</PresentationFormat>
  <Paragraphs>22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30</cp:revision>
  <dcterms:created xsi:type="dcterms:W3CDTF">2019-02-05T10:41:58Z</dcterms:created>
  <dcterms:modified xsi:type="dcterms:W3CDTF">2019-12-16T14:41:35Z</dcterms:modified>
</cp:coreProperties>
</file>