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72" r:id="rId2"/>
    <p:sldId id="273" r:id="rId3"/>
    <p:sldId id="283" r:id="rId4"/>
    <p:sldId id="284" r:id="rId5"/>
    <p:sldId id="274" r:id="rId6"/>
    <p:sldId id="286" r:id="rId7"/>
    <p:sldId id="285" r:id="rId8"/>
    <p:sldId id="275" r:id="rId9"/>
    <p:sldId id="287" r:id="rId10"/>
    <p:sldId id="288" r:id="rId11"/>
    <p:sldId id="276" r:id="rId12"/>
    <p:sldId id="289" r:id="rId13"/>
    <p:sldId id="290" r:id="rId14"/>
    <p:sldId id="277" r:id="rId15"/>
    <p:sldId id="291" r:id="rId16"/>
    <p:sldId id="292" r:id="rId17"/>
    <p:sldId id="278" r:id="rId18"/>
    <p:sldId id="293" r:id="rId19"/>
    <p:sldId id="294" r:id="rId20"/>
    <p:sldId id="280" r:id="rId21"/>
    <p:sldId id="295" r:id="rId22"/>
    <p:sldId id="296" r:id="rId23"/>
    <p:sldId id="281" r:id="rId24"/>
    <p:sldId id="297" r:id="rId25"/>
    <p:sldId id="298" r:id="rId26"/>
    <p:sldId id="282" r:id="rId27"/>
    <p:sldId id="299" r:id="rId28"/>
    <p:sldId id="300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assoon Primary" panose="020B0503020103030203" pitchFamily="34" charset="77"/>
      <p:regular r:id="rId35"/>
      <p:bold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5782" autoAdjust="0"/>
  </p:normalViewPr>
  <p:slideViewPr>
    <p:cSldViewPr snapToGrid="0" snapToObjects="1">
      <p:cViewPr varScale="1">
        <p:scale>
          <a:sx n="125" d="100"/>
          <a:sy n="125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Animals’ ‘Voices’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pig says, ‘Oink, oink, oink!’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53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 This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horse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6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horse says, ‘Neigh,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neigh, neigh!’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6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 This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crocodile.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crocodile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0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crocodile says, Snap, snap, snap!’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65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 This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snake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8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snake says,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5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 This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 This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elephant.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an elephant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30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elephant says,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uarr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32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a lion.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lion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33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lion says, ‘Roar, roar, roar!’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23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this? This is a tiger.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tiger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59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tiger says, ‘Roar, roar, roar!’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cow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28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cow says, ‘Moo, moo, moo!’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3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a sheep.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sheep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7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sheep says, ‘Meh, meh, meh!’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9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this? This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a pig say?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FF536-2EA3-3C4F-8A0E-412097606B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98D39C-AC68-9F45-A83B-2D07FCF9F3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52F4D-FAA6-9341-81B0-349BFF9BD5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wav"/><Relationship Id="rId7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5.wav"/><Relationship Id="rId7" Type="http://schemas.openxmlformats.org/officeDocument/2006/relationships/image" Target="../media/image7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8.wav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1.wav"/><Relationship Id="rId7" Type="http://schemas.openxmlformats.org/officeDocument/2006/relationships/image" Target="../media/image9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4.wav"/><Relationship Id="rId7" Type="http://schemas.openxmlformats.org/officeDocument/2006/relationships/image" Target="../media/image10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7.wav"/><Relationship Id="rId7" Type="http://schemas.openxmlformats.org/officeDocument/2006/relationships/image" Target="../media/image1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image" Target="../media/image5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wav"/><Relationship Id="rId7" Type="http://schemas.openxmlformats.org/officeDocument/2006/relationships/image" Target="../media/image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athair_snak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83" y="2684573"/>
            <a:ext cx="1904521" cy="1896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371" y="1858360"/>
            <a:ext cx="8429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Guthan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nam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beathaichean</a:t>
            </a:r>
            <a:endParaRPr lang="en-GB" sz="4800" dirty="0">
              <a:latin typeface="Sassoon Primary" panose="020B050302010303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8E347-BDC9-834A-99FD-C5E3825E2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79" y="409200"/>
            <a:ext cx="946881" cy="1200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0EEE06-C03A-D34E-A8EB-C7078ABDA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718" y="382294"/>
            <a:ext cx="1126301" cy="1227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2FFD1-2A57-0544-85AA-0CC78AED1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83" y="493472"/>
            <a:ext cx="1271533" cy="1114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1A485D-0210-4C4C-A1EC-4C61194773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5716" y="3429000"/>
            <a:ext cx="1782100" cy="791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B19985-870F-E04F-845E-289934C7E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579" y="2964271"/>
            <a:ext cx="1174750" cy="1435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D4703E-0C63-B245-8795-1700F2FEF5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579" y="4739412"/>
            <a:ext cx="1341164" cy="12296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B82C49-CB5D-2C47-A0E6-BF36C9C893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8421" y="4726525"/>
            <a:ext cx="1544583" cy="12554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B36A15-E68C-5645-8073-7E0D0287EE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2614" y="4692611"/>
            <a:ext cx="1363900" cy="1270424"/>
          </a:xfrm>
          <a:prstGeom prst="rect">
            <a:avLst/>
          </a:prstGeom>
        </p:spPr>
      </p:pic>
      <p:pic>
        <p:nvPicPr>
          <p:cNvPr id="4" name="Online Media 3" descr="347.wav">
            <a:hlinkClick r:id="" action="ppaction://media"/>
            <a:extLst>
              <a:ext uri="{FF2B5EF4-FFF2-40B4-BE49-F238E27FC236}">
                <a16:creationId xmlns:a16="http://schemas.microsoft.com/office/drawing/2014/main" id="{55B62AF2-36A5-F143-BE10-AB8F67447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3714" y="59303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41" y="69559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Bidh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muc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‘</a:t>
            </a:r>
            <a:r>
              <a:rPr lang="en-GB" sz="4000" dirty="0" err="1">
                <a:latin typeface="Sassoon Primary" panose="020B0503020103030203" pitchFamily="34" charset="77"/>
              </a:rPr>
              <a:t>Oinc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oinc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oinc</a:t>
            </a:r>
            <a:r>
              <a:rPr lang="en-GB" sz="40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AF25E-C47E-3B48-889F-635972CE4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216" y="1904790"/>
            <a:ext cx="2711450" cy="2375591"/>
          </a:xfrm>
          <a:prstGeom prst="rect">
            <a:avLst/>
          </a:prstGeom>
        </p:spPr>
      </p:pic>
      <p:pic>
        <p:nvPicPr>
          <p:cNvPr id="3" name="Online Media 2" descr="356.wav">
            <a:hlinkClick r:id="" action="ppaction://media"/>
            <a:extLst>
              <a:ext uri="{FF2B5EF4-FFF2-40B4-BE49-F238E27FC236}">
                <a16:creationId xmlns:a16="http://schemas.microsoft.com/office/drawing/2014/main" id="{0FB2298E-BFE7-5741-8362-F7F036DBB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4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/>
          <p:nvPr/>
        </p:nvSpPr>
        <p:spPr>
          <a:xfrm>
            <a:off x="2536709" y="29378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2727428" y="513991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each.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426594-E743-A241-A385-111FBEE31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259" y="1486178"/>
            <a:ext cx="2512785" cy="3070333"/>
          </a:xfrm>
          <a:prstGeom prst="rect">
            <a:avLst/>
          </a:prstGeom>
        </p:spPr>
      </p:pic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2779BD46-E3D7-8442-8008-509460579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3" name="Online Media 2" descr="357.wav">
            <a:hlinkClick r:id="" action="ppaction://media"/>
            <a:extLst>
              <a:ext uri="{FF2B5EF4-FFF2-40B4-BE49-F238E27FC236}">
                <a16:creationId xmlns:a16="http://schemas.microsoft.com/office/drawing/2014/main" id="{1045619A-D593-7C4A-AAA2-50D04BFD98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1314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068" y="425641"/>
            <a:ext cx="6691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Dè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bhios</a:t>
            </a:r>
            <a:r>
              <a:rPr lang="en-GB" sz="4000" dirty="0">
                <a:latin typeface="Sassoon Primary" panose="020B0503020103030203" pitchFamily="34" charset="77"/>
              </a:rPr>
              <a:t> each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E86E6-4019-664D-A168-652E9CBA9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259" y="1486178"/>
            <a:ext cx="2512785" cy="3070333"/>
          </a:xfrm>
          <a:prstGeom prst="rect">
            <a:avLst/>
          </a:prstGeom>
        </p:spPr>
      </p:pic>
      <p:pic>
        <p:nvPicPr>
          <p:cNvPr id="3" name="Online Media 2" descr="358.wav">
            <a:hlinkClick r:id="" action="ppaction://media"/>
            <a:extLst>
              <a:ext uri="{FF2B5EF4-FFF2-40B4-BE49-F238E27FC236}">
                <a16:creationId xmlns:a16="http://schemas.microsoft.com/office/drawing/2014/main" id="{1542C958-3628-3440-A334-2EE4B5411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896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" y="425641"/>
            <a:ext cx="8451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Bidh</a:t>
            </a:r>
            <a:r>
              <a:rPr lang="en-GB" sz="4000" dirty="0">
                <a:latin typeface="Sassoon Primary" panose="020B0503020103030203" pitchFamily="34" charset="77"/>
              </a:rPr>
              <a:t> each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‘</a:t>
            </a:r>
            <a:r>
              <a:rPr lang="en-GB" sz="4000" dirty="0" err="1">
                <a:latin typeface="Sassoon Primary" panose="020B0503020103030203" pitchFamily="34" charset="77"/>
              </a:rPr>
              <a:t>Nè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nè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nè</a:t>
            </a:r>
            <a:r>
              <a:rPr lang="en-GB" sz="40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6C57C-58E5-154E-8131-F3A9F8596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259" y="1486178"/>
            <a:ext cx="2512785" cy="3070333"/>
          </a:xfrm>
          <a:prstGeom prst="rect">
            <a:avLst/>
          </a:prstGeom>
        </p:spPr>
      </p:pic>
      <p:pic>
        <p:nvPicPr>
          <p:cNvPr id="3" name="Online Media 2" descr="359.wav">
            <a:hlinkClick r:id="" action="ppaction://media"/>
            <a:extLst>
              <a:ext uri="{FF2B5EF4-FFF2-40B4-BE49-F238E27FC236}">
                <a16:creationId xmlns:a16="http://schemas.microsoft.com/office/drawing/2014/main" id="{8CA5E3C7-A987-9645-A633-31DE20C3B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5" y="58964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/>
          <p:cNvSpPr txBox="1"/>
          <p:nvPr/>
        </p:nvSpPr>
        <p:spPr>
          <a:xfrm>
            <a:off x="2555776" y="68411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2696836" y="5057029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crogall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C126CE-A698-9E45-A1E3-10D5B2139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450" y="2546131"/>
            <a:ext cx="3332684" cy="1479877"/>
          </a:xfrm>
          <a:prstGeom prst="rect">
            <a:avLst/>
          </a:prstGeom>
        </p:spPr>
      </p:pic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24E75FDE-1DA6-234C-8070-9BEC7ACCC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2" name="Online Media 1" descr="360.wav">
            <a:hlinkClick r:id="" action="ppaction://media"/>
            <a:extLst>
              <a:ext uri="{FF2B5EF4-FFF2-40B4-BE49-F238E27FC236}">
                <a16:creationId xmlns:a16="http://schemas.microsoft.com/office/drawing/2014/main" id="{62154318-E9A8-7C44-9600-AF8C739BE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3971" y="5888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476" y="608066"/>
            <a:ext cx="83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Dè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bhios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crogall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A817E-B9B1-7B44-AA1F-31CCB1843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450" y="2546131"/>
            <a:ext cx="3332684" cy="1479877"/>
          </a:xfrm>
          <a:prstGeom prst="rect">
            <a:avLst/>
          </a:prstGeom>
        </p:spPr>
      </p:pic>
      <p:pic>
        <p:nvPicPr>
          <p:cNvPr id="3" name="Online Media 2" descr="361.wav">
            <a:hlinkClick r:id="" action="ppaction://media"/>
            <a:extLst>
              <a:ext uri="{FF2B5EF4-FFF2-40B4-BE49-F238E27FC236}">
                <a16:creationId xmlns:a16="http://schemas.microsoft.com/office/drawing/2014/main" id="{6E2923DE-5AE6-4D4E-BBA3-56C321269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72" y="58435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4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504" y="594837"/>
            <a:ext cx="5646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Bidh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crogall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</a:p>
          <a:p>
            <a:pPr algn="ctr"/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Cnac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cnac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cnac</a:t>
            </a:r>
            <a:r>
              <a:rPr lang="en-GB" sz="40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6F46-ED71-AB43-8E12-4CACB0E37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450" y="2546131"/>
            <a:ext cx="3332684" cy="1479877"/>
          </a:xfrm>
          <a:prstGeom prst="rect">
            <a:avLst/>
          </a:prstGeom>
        </p:spPr>
      </p:pic>
      <p:pic>
        <p:nvPicPr>
          <p:cNvPr id="3" name="Online Media 2" descr="362.wav">
            <a:hlinkClick r:id="" action="ppaction://media"/>
            <a:extLst>
              <a:ext uri="{FF2B5EF4-FFF2-40B4-BE49-F238E27FC236}">
                <a16:creationId xmlns:a16="http://schemas.microsoft.com/office/drawing/2014/main" id="{CF967309-2CD8-9E4A-9428-D65B76BA2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5496" y="5856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/>
          <p:nvPr/>
        </p:nvSpPr>
        <p:spPr>
          <a:xfrm>
            <a:off x="2688457" y="680245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2688457" y="515688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nathair</a:t>
            </a:r>
            <a:r>
              <a:rPr lang="en-GB" sz="48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7" name="Picture 6" descr="nathair_snake.png">
            <a:extLst>
              <a:ext uri="{FF2B5EF4-FFF2-40B4-BE49-F238E27FC236}">
                <a16:creationId xmlns:a16="http://schemas.microsoft.com/office/drawing/2014/main" id="{E362540A-7390-4949-B918-01DE2B219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53" y="1936570"/>
            <a:ext cx="3896457" cy="3879614"/>
          </a:xfrm>
          <a:prstGeom prst="rect">
            <a:avLst/>
          </a:prstGeom>
        </p:spPr>
      </p:pic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0C5F740B-872E-B24A-BBA8-EA5D6024A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2" name="Online Media 1" descr="363.wav">
            <a:hlinkClick r:id="" action="ppaction://media"/>
            <a:extLst>
              <a:ext uri="{FF2B5EF4-FFF2-40B4-BE49-F238E27FC236}">
                <a16:creationId xmlns:a16="http://schemas.microsoft.com/office/drawing/2014/main" id="{E8B34AA8-E47B-0E49-BCCA-D6475D77E9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4857" y="58161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196" y="730764"/>
            <a:ext cx="8049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latin typeface="Sassoon Primary" panose="020B0503020103030203" pitchFamily="34" charset="77"/>
              </a:rPr>
              <a:t>Dè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bhios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nathair</a:t>
            </a:r>
            <a:r>
              <a:rPr lang="en-GB" sz="4400" dirty="0">
                <a:latin typeface="Sassoon Primary" panose="020B0503020103030203" pitchFamily="34" charset="77"/>
              </a:rPr>
              <a:t> ag </a:t>
            </a:r>
            <a:r>
              <a:rPr lang="en-GB" sz="4400" dirty="0" err="1">
                <a:latin typeface="Sassoon Primary" panose="020B0503020103030203" pitchFamily="34" charset="77"/>
              </a:rPr>
              <a:t>ràdh</a:t>
            </a:r>
            <a:r>
              <a:rPr lang="en-GB" sz="44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9" name="Picture 8" descr="nathair_snake.png">
            <a:extLst>
              <a:ext uri="{FF2B5EF4-FFF2-40B4-BE49-F238E27FC236}">
                <a16:creationId xmlns:a16="http://schemas.microsoft.com/office/drawing/2014/main" id="{5E96FE0F-036F-7141-A7D7-A43D947B7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53" y="1936570"/>
            <a:ext cx="3896457" cy="3879614"/>
          </a:xfrm>
          <a:prstGeom prst="rect">
            <a:avLst/>
          </a:prstGeom>
        </p:spPr>
      </p:pic>
      <p:pic>
        <p:nvPicPr>
          <p:cNvPr id="3" name="Online Media 2" descr="364.wav">
            <a:hlinkClick r:id="" action="ppaction://media"/>
            <a:extLst>
              <a:ext uri="{FF2B5EF4-FFF2-40B4-BE49-F238E27FC236}">
                <a16:creationId xmlns:a16="http://schemas.microsoft.com/office/drawing/2014/main" id="{4C33C5D5-FC77-4940-9362-B0F2B36FD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196" y="730764"/>
            <a:ext cx="804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latin typeface="Sassoon Primary" panose="020B0503020103030203" pitchFamily="34" charset="77"/>
              </a:rPr>
              <a:t>Bidh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nathair</a:t>
            </a:r>
            <a:r>
              <a:rPr lang="en-GB" sz="4400" dirty="0">
                <a:latin typeface="Sassoon Primary" panose="020B0503020103030203" pitchFamily="34" charset="77"/>
              </a:rPr>
              <a:t> ag </a:t>
            </a:r>
            <a:r>
              <a:rPr lang="en-GB" sz="4400" dirty="0" err="1">
                <a:latin typeface="Sassoon Primary" panose="020B0503020103030203" pitchFamily="34" charset="77"/>
              </a:rPr>
              <a:t>ràdh</a:t>
            </a:r>
            <a:r>
              <a:rPr lang="en-GB" sz="4400" dirty="0">
                <a:latin typeface="Sassoon Primary" panose="020B0503020103030203" pitchFamily="34" charset="77"/>
              </a:rPr>
              <a:t>, </a:t>
            </a:r>
            <a:br>
              <a:rPr lang="en-GB" sz="4400" dirty="0">
                <a:latin typeface="Sassoon Primary" panose="020B0503020103030203" pitchFamily="34" charset="77"/>
              </a:rPr>
            </a:br>
            <a:r>
              <a:rPr lang="en-GB" sz="4400" dirty="0">
                <a:latin typeface="Sassoon Primary" panose="020B0503020103030203" pitchFamily="34" charset="77"/>
              </a:rPr>
              <a:t>‘</a:t>
            </a:r>
            <a:r>
              <a:rPr lang="en-GB" sz="4400" dirty="0" err="1">
                <a:latin typeface="Sassoon Primary" panose="020B0503020103030203" pitchFamily="34" charset="77"/>
              </a:rPr>
              <a:t>Sss</a:t>
            </a:r>
            <a:r>
              <a:rPr lang="en-GB" sz="4400" dirty="0">
                <a:latin typeface="Sassoon Primary" panose="020B0503020103030203" pitchFamily="34" charset="77"/>
              </a:rPr>
              <a:t>, </a:t>
            </a:r>
            <a:r>
              <a:rPr lang="en-GB" sz="4400" dirty="0" err="1">
                <a:latin typeface="Sassoon Primary" panose="020B0503020103030203" pitchFamily="34" charset="77"/>
              </a:rPr>
              <a:t>sss</a:t>
            </a:r>
            <a:r>
              <a:rPr lang="en-GB" sz="4400" dirty="0">
                <a:latin typeface="Sassoon Primary" panose="020B0503020103030203" pitchFamily="34" charset="77"/>
              </a:rPr>
              <a:t>, </a:t>
            </a:r>
            <a:r>
              <a:rPr lang="en-GB" sz="4400" dirty="0" err="1">
                <a:latin typeface="Sassoon Primary" panose="020B0503020103030203" pitchFamily="34" charset="77"/>
              </a:rPr>
              <a:t>sss</a:t>
            </a:r>
            <a:r>
              <a:rPr lang="en-GB" sz="44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 descr="nathair_snake.png">
            <a:extLst>
              <a:ext uri="{FF2B5EF4-FFF2-40B4-BE49-F238E27FC236}">
                <a16:creationId xmlns:a16="http://schemas.microsoft.com/office/drawing/2014/main" id="{27DC3AE1-59D5-7145-AD7E-188FAED6F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53" y="1936570"/>
            <a:ext cx="3896457" cy="3879614"/>
          </a:xfrm>
          <a:prstGeom prst="rect">
            <a:avLst/>
          </a:prstGeom>
        </p:spPr>
      </p:pic>
      <p:pic>
        <p:nvPicPr>
          <p:cNvPr id="3" name="Online Media 2" descr="365.wav">
            <a:hlinkClick r:id="" action="ppaction://media"/>
            <a:extLst>
              <a:ext uri="{FF2B5EF4-FFF2-40B4-BE49-F238E27FC236}">
                <a16:creationId xmlns:a16="http://schemas.microsoft.com/office/drawing/2014/main" id="{BD67936E-1453-6A40-B2F8-72AF14040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90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/>
          <p:nvPr/>
        </p:nvSpPr>
        <p:spPr>
          <a:xfrm>
            <a:off x="2672803" y="27159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388883" y="5066985"/>
            <a:ext cx="84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bò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3623E-A766-2E4D-8FF5-984353A9F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963" y="1472951"/>
            <a:ext cx="2543380" cy="3223675"/>
          </a:xfrm>
          <a:prstGeom prst="rect">
            <a:avLst/>
          </a:prstGeom>
        </p:spPr>
      </p:pic>
      <p:pic>
        <p:nvPicPr>
          <p:cNvPr id="2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00EE237D-9240-F848-9422-A8E9476AF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3" name="Online Media 2" descr="348.wav">
            <a:hlinkClick r:id="" action="ppaction://media"/>
            <a:extLst>
              <a:ext uri="{FF2B5EF4-FFF2-40B4-BE49-F238E27FC236}">
                <a16:creationId xmlns:a16="http://schemas.microsoft.com/office/drawing/2014/main" id="{6D039F0D-8D1E-4B47-A66C-FC1B9DB22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3086" y="5861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/>
          <p:nvPr/>
        </p:nvSpPr>
        <p:spPr>
          <a:xfrm>
            <a:off x="378371" y="456103"/>
            <a:ext cx="8439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2298991" y="5065043"/>
            <a:ext cx="4684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ailbhean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C21140-FFFE-BD45-8447-BBC1BADCF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641" y="2286301"/>
            <a:ext cx="2847263" cy="2610538"/>
          </a:xfrm>
          <a:prstGeom prst="rect">
            <a:avLst/>
          </a:prstGeom>
        </p:spPr>
      </p:pic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32281FFA-8200-9643-9E80-F407A48D5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2" name="Online Media 1" descr="366.wav">
            <a:hlinkClick r:id="" action="ppaction://media"/>
            <a:extLst>
              <a:ext uri="{FF2B5EF4-FFF2-40B4-BE49-F238E27FC236}">
                <a16:creationId xmlns:a16="http://schemas.microsoft.com/office/drawing/2014/main" id="{96D69EA8-38A6-AD44-95F9-081B17B59C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3972" y="5896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371" y="457200"/>
            <a:ext cx="842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Dè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bhios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ailbhean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8A5E9-FFC5-3C48-A3F6-F3D5203DF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641" y="2286301"/>
            <a:ext cx="2847263" cy="2610538"/>
          </a:xfrm>
          <a:prstGeom prst="rect">
            <a:avLst/>
          </a:prstGeom>
        </p:spPr>
      </p:pic>
      <p:pic>
        <p:nvPicPr>
          <p:cNvPr id="2" name="Online Media 1" descr="367.wav">
            <a:hlinkClick r:id="" action="ppaction://media"/>
            <a:extLst>
              <a:ext uri="{FF2B5EF4-FFF2-40B4-BE49-F238E27FC236}">
                <a16:creationId xmlns:a16="http://schemas.microsoft.com/office/drawing/2014/main" id="{49B6D163-E01E-1640-9193-8C23E6A2E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85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5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3782" y="457200"/>
            <a:ext cx="6954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Bidh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ailbhean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‘</a:t>
            </a:r>
            <a:r>
              <a:rPr lang="en-GB" sz="4000" dirty="0" err="1">
                <a:latin typeface="Sassoon Primary" panose="020B0503020103030203" pitchFamily="34" charset="77"/>
              </a:rPr>
              <a:t>Uàrr,uàrr,uàrr</a:t>
            </a:r>
            <a:r>
              <a:rPr lang="en-GB" sz="40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865C2-A80C-B24D-BA90-59464565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641" y="2286301"/>
            <a:ext cx="2847263" cy="2610538"/>
          </a:xfrm>
          <a:prstGeom prst="rect">
            <a:avLst/>
          </a:prstGeom>
        </p:spPr>
      </p:pic>
      <p:pic>
        <p:nvPicPr>
          <p:cNvPr id="2" name="Online Media 1" descr="368.wav">
            <a:hlinkClick r:id="" action="ppaction://media"/>
            <a:extLst>
              <a:ext uri="{FF2B5EF4-FFF2-40B4-BE49-F238E27FC236}">
                <a16:creationId xmlns:a16="http://schemas.microsoft.com/office/drawing/2014/main" id="{7CCFF4D8-83F3-DD48-B50B-A1B2E7786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/>
          <p:nvPr/>
        </p:nvSpPr>
        <p:spPr>
          <a:xfrm>
            <a:off x="373117" y="5016447"/>
            <a:ext cx="8397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leòmhann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2812448" y="595057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37406-A0D2-734A-9DBE-0265DF8E1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826" y="1933903"/>
            <a:ext cx="2915693" cy="2369864"/>
          </a:xfrm>
          <a:prstGeom prst="rect">
            <a:avLst/>
          </a:prstGeom>
        </p:spPr>
      </p:pic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1375288A-459C-3C43-A7C5-31C511BB9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3" name="Online Media 2" descr="369.wav">
            <a:hlinkClick r:id="" action="ppaction://media"/>
            <a:extLst>
              <a:ext uri="{FF2B5EF4-FFF2-40B4-BE49-F238E27FC236}">
                <a16:creationId xmlns:a16="http://schemas.microsoft.com/office/drawing/2014/main" id="{2B932821-91DA-0A4B-80E0-CEF8EB601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3972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372" y="650107"/>
            <a:ext cx="8418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Dè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bhios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leòmhann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F43E-DAC3-EA48-BDD8-222FEF865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26" y="1933903"/>
            <a:ext cx="2915693" cy="2369864"/>
          </a:xfrm>
          <a:prstGeom prst="rect">
            <a:avLst/>
          </a:prstGeom>
        </p:spPr>
      </p:pic>
      <p:pic>
        <p:nvPicPr>
          <p:cNvPr id="2" name="Online Media 1" descr="370.wav">
            <a:hlinkClick r:id="" action="ppaction://media"/>
            <a:extLst>
              <a:ext uri="{FF2B5EF4-FFF2-40B4-BE49-F238E27FC236}">
                <a16:creationId xmlns:a16="http://schemas.microsoft.com/office/drawing/2014/main" id="{6832629E-7195-6944-9ED3-A504C2405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4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9903" y="503918"/>
            <a:ext cx="8408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Bidh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leòmhann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Ràrr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ràrr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ràrr</a:t>
            </a:r>
            <a:r>
              <a:rPr lang="en-GB" sz="40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94F74-F7F4-2149-848C-525AB8E24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26" y="1933903"/>
            <a:ext cx="2915693" cy="2369864"/>
          </a:xfrm>
          <a:prstGeom prst="rect">
            <a:avLst/>
          </a:prstGeom>
        </p:spPr>
      </p:pic>
      <p:pic>
        <p:nvPicPr>
          <p:cNvPr id="2" name="Online Media 1" descr="371.wav">
            <a:hlinkClick r:id="" action="ppaction://media"/>
            <a:extLst>
              <a:ext uri="{FF2B5EF4-FFF2-40B4-BE49-F238E27FC236}">
                <a16:creationId xmlns:a16="http://schemas.microsoft.com/office/drawing/2014/main" id="{D2EF885C-0F6E-4342-83FB-EE100B08B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59476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/>
          <p:nvPr/>
        </p:nvSpPr>
        <p:spPr>
          <a:xfrm>
            <a:off x="388883" y="5153665"/>
            <a:ext cx="84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tìgear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A162909-22BF-C141-B196-9791B2AE0B95}"/>
              </a:ext>
            </a:extLst>
          </p:cNvPr>
          <p:cNvSpPr txBox="1"/>
          <p:nvPr/>
        </p:nvSpPr>
        <p:spPr>
          <a:xfrm>
            <a:off x="2812449" y="39022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0F78D8-F262-4441-90B7-F7390E2AC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983" y="2168828"/>
            <a:ext cx="3079269" cy="2868229"/>
          </a:xfrm>
          <a:prstGeom prst="rect">
            <a:avLst/>
          </a:prstGeom>
        </p:spPr>
      </p:pic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6B3B8C93-A890-5A48-BF78-FDF3EE1AE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2" name="Online Media 1" descr="372.wav">
            <a:hlinkClick r:id="" action="ppaction://media"/>
            <a:extLst>
              <a:ext uri="{FF2B5EF4-FFF2-40B4-BE49-F238E27FC236}">
                <a16:creationId xmlns:a16="http://schemas.microsoft.com/office/drawing/2014/main" id="{8DC7C6BF-E0C7-FF47-8295-94E890A043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4857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393" y="563817"/>
            <a:ext cx="83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Dè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bhios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tìgear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370A8-DD01-6C4C-8CF5-1583954F9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983" y="2168828"/>
            <a:ext cx="3079269" cy="2868229"/>
          </a:xfrm>
          <a:prstGeom prst="rect">
            <a:avLst/>
          </a:prstGeom>
        </p:spPr>
      </p:pic>
      <p:pic>
        <p:nvPicPr>
          <p:cNvPr id="2" name="Online Media 1" descr="373.wav">
            <a:hlinkClick r:id="" action="ppaction://media"/>
            <a:extLst>
              <a:ext uri="{FF2B5EF4-FFF2-40B4-BE49-F238E27FC236}">
                <a16:creationId xmlns:a16="http://schemas.microsoft.com/office/drawing/2014/main" id="{5A51947E-3362-2747-83EF-DB4D461E8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887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4509" y="563817"/>
            <a:ext cx="7218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Sassoon Primary" panose="020B0503020103030203" pitchFamily="34" charset="77"/>
              </a:rPr>
              <a:t>Bidh</a:t>
            </a:r>
            <a:r>
              <a:rPr lang="en-GB" sz="4000" dirty="0">
                <a:latin typeface="Sassoon Primary" panose="020B0503020103030203" pitchFamily="34" charset="77"/>
              </a:rPr>
              <a:t> </a:t>
            </a:r>
            <a:r>
              <a:rPr lang="en-GB" sz="4000" dirty="0" err="1">
                <a:latin typeface="Sassoon Primary" panose="020B0503020103030203" pitchFamily="34" charset="77"/>
              </a:rPr>
              <a:t>tìgear</a:t>
            </a:r>
            <a:r>
              <a:rPr lang="en-GB" sz="4000" dirty="0">
                <a:latin typeface="Sassoon Primary" panose="020B0503020103030203" pitchFamily="34" charset="77"/>
              </a:rPr>
              <a:t> ag </a:t>
            </a:r>
            <a:r>
              <a:rPr lang="en-GB" sz="4000" dirty="0" err="1">
                <a:latin typeface="Sassoon Primary" panose="020B0503020103030203" pitchFamily="34" charset="77"/>
              </a:rPr>
              <a:t>ràdh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br>
              <a:rPr lang="en-GB" sz="4000" dirty="0">
                <a:latin typeface="Sassoon Primary" panose="020B0503020103030203" pitchFamily="34" charset="77"/>
              </a:rPr>
            </a:br>
            <a:r>
              <a:rPr lang="en-GB" sz="4000" dirty="0">
                <a:latin typeface="Sassoon Primary" panose="020B0503020103030203" pitchFamily="34" charset="77"/>
              </a:rPr>
              <a:t>‘</a:t>
            </a:r>
            <a:r>
              <a:rPr lang="en-GB" sz="4000" dirty="0" err="1">
                <a:latin typeface="Sassoon Primary" panose="020B0503020103030203" pitchFamily="34" charset="77"/>
              </a:rPr>
              <a:t>Ràrr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ràrr</a:t>
            </a:r>
            <a:r>
              <a:rPr lang="en-GB" sz="4000" dirty="0">
                <a:latin typeface="Sassoon Primary" panose="020B0503020103030203" pitchFamily="34" charset="77"/>
              </a:rPr>
              <a:t>, </a:t>
            </a:r>
            <a:r>
              <a:rPr lang="en-GB" sz="4000" dirty="0" err="1">
                <a:latin typeface="Sassoon Primary" panose="020B0503020103030203" pitchFamily="34" charset="77"/>
              </a:rPr>
              <a:t>ràrr</a:t>
            </a:r>
            <a:r>
              <a:rPr lang="en-GB" sz="4000" dirty="0">
                <a:latin typeface="Sassoon Primary" panose="020B0503020103030203" pitchFamily="34" charset="77"/>
              </a:rPr>
              <a:t>!’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0B886-D472-224B-A66F-0CBC8D0AD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983" y="2168828"/>
            <a:ext cx="3079269" cy="2868229"/>
          </a:xfrm>
          <a:prstGeom prst="rect">
            <a:avLst/>
          </a:prstGeom>
        </p:spPr>
      </p:pic>
      <p:pic>
        <p:nvPicPr>
          <p:cNvPr id="2" name="Online Media 1" descr="374.wav">
            <a:hlinkClick r:id="" action="ppaction://media"/>
            <a:extLst>
              <a:ext uri="{FF2B5EF4-FFF2-40B4-BE49-F238E27FC236}">
                <a16:creationId xmlns:a16="http://schemas.microsoft.com/office/drawing/2014/main" id="{E1F1F5CB-1BEE-AB4E-B44D-4386556D8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9927" y="5887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436" y="282245"/>
            <a:ext cx="8298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bhios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bò</a:t>
            </a:r>
            <a:r>
              <a:rPr lang="en-GB" sz="4800" dirty="0">
                <a:latin typeface="Sassoon Primary" panose="020B0503020103030203" pitchFamily="34" charset="77"/>
              </a:rPr>
              <a:t> ag </a:t>
            </a:r>
            <a:r>
              <a:rPr lang="en-GB" sz="4800" dirty="0" err="1">
                <a:latin typeface="Sassoon Primary" panose="020B0503020103030203" pitchFamily="34" charset="77"/>
              </a:rPr>
              <a:t>ràdh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895BE-0F27-FE4A-BEAD-A78A1562B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963" y="1472951"/>
            <a:ext cx="2543380" cy="3223675"/>
          </a:xfrm>
          <a:prstGeom prst="rect">
            <a:avLst/>
          </a:prstGeom>
        </p:spPr>
      </p:pic>
      <p:pic>
        <p:nvPicPr>
          <p:cNvPr id="3" name="Online Media 2" descr="349.wav">
            <a:hlinkClick r:id="" action="ppaction://media"/>
            <a:extLst>
              <a:ext uri="{FF2B5EF4-FFF2-40B4-BE49-F238E27FC236}">
                <a16:creationId xmlns:a16="http://schemas.microsoft.com/office/drawing/2014/main" id="{33F74094-9134-6A49-B514-F7B15481E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874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145" y="641954"/>
            <a:ext cx="907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Bidh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bò</a:t>
            </a:r>
            <a:r>
              <a:rPr lang="en-GB" sz="4800" dirty="0">
                <a:latin typeface="Sassoon Primary" panose="020B0503020103030203" pitchFamily="34" charset="77"/>
              </a:rPr>
              <a:t> ag </a:t>
            </a:r>
            <a:r>
              <a:rPr lang="en-GB" sz="4800" dirty="0" err="1">
                <a:latin typeface="Sassoon Primary" panose="020B0503020103030203" pitchFamily="34" charset="77"/>
              </a:rPr>
              <a:t>ràdh</a:t>
            </a:r>
            <a:r>
              <a:rPr lang="en-GB" sz="4800" dirty="0">
                <a:latin typeface="Sassoon Primary" panose="020B0503020103030203" pitchFamily="34" charset="77"/>
              </a:rPr>
              <a:t>, ‘</a:t>
            </a:r>
            <a:r>
              <a:rPr lang="en-GB" sz="4800" dirty="0" err="1">
                <a:latin typeface="Sassoon Primary" panose="020B0503020103030203" pitchFamily="34" charset="77"/>
              </a:rPr>
              <a:t>Mù</a:t>
            </a:r>
            <a:r>
              <a:rPr lang="en-GB" sz="4800" dirty="0">
                <a:latin typeface="Sassoon Primary" panose="020B0503020103030203" pitchFamily="34" charset="77"/>
              </a:rPr>
              <a:t>, </a:t>
            </a:r>
            <a:r>
              <a:rPr lang="en-GB" sz="4800" dirty="0" err="1">
                <a:latin typeface="Sassoon Primary" panose="020B0503020103030203" pitchFamily="34" charset="77"/>
              </a:rPr>
              <a:t>mù</a:t>
            </a:r>
            <a:r>
              <a:rPr lang="en-GB" sz="4800" dirty="0">
                <a:latin typeface="Sassoon Primary" panose="020B0503020103030203" pitchFamily="34" charset="77"/>
              </a:rPr>
              <a:t>, </a:t>
            </a:r>
            <a:r>
              <a:rPr lang="en-GB" sz="4800" dirty="0" err="1">
                <a:latin typeface="Sassoon Primary" panose="020B0503020103030203" pitchFamily="34" charset="77"/>
              </a:rPr>
              <a:t>mù</a:t>
            </a:r>
            <a:r>
              <a:rPr lang="en-GB" sz="48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308F3-76DB-DE4F-8AB9-43740580A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963" y="1472951"/>
            <a:ext cx="2543380" cy="3223675"/>
          </a:xfrm>
          <a:prstGeom prst="rect">
            <a:avLst/>
          </a:prstGeom>
        </p:spPr>
      </p:pic>
      <p:pic>
        <p:nvPicPr>
          <p:cNvPr id="3" name="Online Media 2" descr="350.wav">
            <a:hlinkClick r:id="" action="ppaction://media"/>
            <a:extLst>
              <a:ext uri="{FF2B5EF4-FFF2-40B4-BE49-F238E27FC236}">
                <a16:creationId xmlns:a16="http://schemas.microsoft.com/office/drawing/2014/main" id="{A55F8EC3-0F0D-8640-AF07-35AFB10E4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664A8AF-C52A-AC4A-842A-4EC9F62C3E8C}"/>
              </a:ext>
            </a:extLst>
          </p:cNvPr>
          <p:cNvSpPr txBox="1"/>
          <p:nvPr/>
        </p:nvSpPr>
        <p:spPr>
          <a:xfrm>
            <a:off x="2672803" y="27159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01579-70C6-A843-8A42-C225B47E0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855" y="1572861"/>
            <a:ext cx="2700172" cy="294172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56B6857-790B-1B42-BE76-25DCD45A8281}"/>
              </a:ext>
            </a:extLst>
          </p:cNvPr>
          <p:cNvSpPr txBox="1"/>
          <p:nvPr/>
        </p:nvSpPr>
        <p:spPr>
          <a:xfrm>
            <a:off x="388883" y="5066985"/>
            <a:ext cx="84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caora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F303BEF6-183C-874F-B1FE-249125B25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3" name="Online Media 2" descr="351.wav">
            <a:hlinkClick r:id="" action="ppaction://media"/>
            <a:extLst>
              <a:ext uri="{FF2B5EF4-FFF2-40B4-BE49-F238E27FC236}">
                <a16:creationId xmlns:a16="http://schemas.microsoft.com/office/drawing/2014/main" id="{4CE22174-1F39-4D4C-A6C6-A189BBC70C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58979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FAD44D-E33A-D944-815E-75CE3EC3F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855" y="1572861"/>
            <a:ext cx="2700172" cy="2941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A6AF1-5893-0E45-A6A4-3CAA1C853772}"/>
              </a:ext>
            </a:extLst>
          </p:cNvPr>
          <p:cNvSpPr txBox="1"/>
          <p:nvPr/>
        </p:nvSpPr>
        <p:spPr>
          <a:xfrm>
            <a:off x="709925" y="650107"/>
            <a:ext cx="8298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bhios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caora</a:t>
            </a:r>
            <a:r>
              <a:rPr lang="en-GB" sz="4800" dirty="0">
                <a:latin typeface="Sassoon Primary" panose="020B0503020103030203" pitchFamily="34" charset="77"/>
              </a:rPr>
              <a:t> ag </a:t>
            </a:r>
            <a:r>
              <a:rPr lang="en-GB" sz="4800" dirty="0" err="1">
                <a:latin typeface="Sassoon Primary" panose="020B0503020103030203" pitchFamily="34" charset="77"/>
              </a:rPr>
              <a:t>ràdh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Online Media 1" descr="352.wav">
            <a:hlinkClick r:id="" action="ppaction://media"/>
            <a:extLst>
              <a:ext uri="{FF2B5EF4-FFF2-40B4-BE49-F238E27FC236}">
                <a16:creationId xmlns:a16="http://schemas.microsoft.com/office/drawing/2014/main" id="{21F01EAE-8181-B946-8F26-E6DC0DA99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9286" y="5885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782" y="690869"/>
            <a:ext cx="845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latin typeface="Sassoon Primary" panose="020B0503020103030203" pitchFamily="34" charset="77"/>
              </a:rPr>
              <a:t>Bidh</a:t>
            </a:r>
            <a:r>
              <a:rPr lang="en-GB" sz="4400" dirty="0">
                <a:latin typeface="Sassoon Primary" panose="020B0503020103030203" pitchFamily="34" charset="77"/>
              </a:rPr>
              <a:t> </a:t>
            </a:r>
            <a:r>
              <a:rPr lang="en-GB" sz="4400" dirty="0" err="1">
                <a:latin typeface="Sassoon Primary" panose="020B0503020103030203" pitchFamily="34" charset="77"/>
              </a:rPr>
              <a:t>caora</a:t>
            </a:r>
            <a:r>
              <a:rPr lang="en-GB" sz="4400" dirty="0">
                <a:latin typeface="Sassoon Primary" panose="020B0503020103030203" pitchFamily="34" charset="77"/>
              </a:rPr>
              <a:t> ag </a:t>
            </a:r>
            <a:r>
              <a:rPr lang="en-GB" sz="4400" dirty="0" err="1">
                <a:latin typeface="Sassoon Primary" panose="020B0503020103030203" pitchFamily="34" charset="77"/>
              </a:rPr>
              <a:t>ràdh</a:t>
            </a:r>
            <a:r>
              <a:rPr lang="en-GB" sz="4400" dirty="0">
                <a:latin typeface="Sassoon Primary" panose="020B0503020103030203" pitchFamily="34" charset="77"/>
              </a:rPr>
              <a:t>, ‘</a:t>
            </a:r>
            <a:r>
              <a:rPr lang="en-GB" sz="4400" dirty="0" err="1">
                <a:latin typeface="Sassoon Primary" panose="020B0503020103030203" pitchFamily="34" charset="77"/>
              </a:rPr>
              <a:t>Mè</a:t>
            </a:r>
            <a:r>
              <a:rPr lang="en-GB" sz="4400" dirty="0">
                <a:latin typeface="Sassoon Primary" panose="020B0503020103030203" pitchFamily="34" charset="77"/>
              </a:rPr>
              <a:t>, </a:t>
            </a:r>
            <a:r>
              <a:rPr lang="en-GB" sz="4400" dirty="0" err="1">
                <a:latin typeface="Sassoon Primary" panose="020B0503020103030203" pitchFamily="34" charset="77"/>
              </a:rPr>
              <a:t>mè</a:t>
            </a:r>
            <a:r>
              <a:rPr lang="en-GB" sz="4400" dirty="0">
                <a:latin typeface="Sassoon Primary" panose="020B0503020103030203" pitchFamily="34" charset="77"/>
              </a:rPr>
              <a:t>, </a:t>
            </a:r>
            <a:r>
              <a:rPr lang="en-GB" sz="4400" dirty="0" err="1">
                <a:latin typeface="Sassoon Primary" panose="020B0503020103030203" pitchFamily="34" charset="77"/>
              </a:rPr>
              <a:t>mè</a:t>
            </a:r>
            <a:r>
              <a:rPr lang="en-GB" sz="4400" dirty="0">
                <a:latin typeface="Sassoon Primary" panose="020B0503020103030203" pitchFamily="34" charset="77"/>
              </a:rPr>
              <a:t>!’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5D21B-4077-D04B-854F-4C2AECDFC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855" y="1572861"/>
            <a:ext cx="2700172" cy="2941720"/>
          </a:xfrm>
          <a:prstGeom prst="rect">
            <a:avLst/>
          </a:prstGeom>
        </p:spPr>
      </p:pic>
      <p:pic>
        <p:nvPicPr>
          <p:cNvPr id="2" name="Online Media 1" descr="353.wav">
            <a:hlinkClick r:id="" action="ppaction://media"/>
            <a:extLst>
              <a:ext uri="{FF2B5EF4-FFF2-40B4-BE49-F238E27FC236}">
                <a16:creationId xmlns:a16="http://schemas.microsoft.com/office/drawing/2014/main" id="{007722CE-FEC7-044B-8A19-8679B22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086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"/>
          <p:cNvSpPr txBox="1"/>
          <p:nvPr/>
        </p:nvSpPr>
        <p:spPr>
          <a:xfrm>
            <a:off x="2612717" y="604951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tha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40188-1F33-1F40-B4C9-9780B0243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216" y="1904790"/>
            <a:ext cx="2711450" cy="2375591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629D316D-BF67-6E4B-BC58-F3525C3F8564}"/>
              </a:ext>
            </a:extLst>
          </p:cNvPr>
          <p:cNvSpPr txBox="1"/>
          <p:nvPr/>
        </p:nvSpPr>
        <p:spPr>
          <a:xfrm>
            <a:off x="388883" y="5066985"/>
            <a:ext cx="84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Seo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muc</a:t>
            </a:r>
            <a:r>
              <a:rPr lang="en-GB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5" name="Online Media 1" descr="340.wav">
            <a:hlinkClick r:id="" action="ppaction://media"/>
            <a:extLst>
              <a:ext uri="{FF2B5EF4-FFF2-40B4-BE49-F238E27FC236}">
                <a16:creationId xmlns:a16="http://schemas.microsoft.com/office/drawing/2014/main" id="{802F324B-74B6-5342-8029-77BB44327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289793"/>
            <a:ext cx="812800" cy="812800"/>
          </a:xfrm>
          <a:prstGeom prst="rect">
            <a:avLst/>
          </a:prstGeom>
        </p:spPr>
      </p:pic>
      <p:pic>
        <p:nvPicPr>
          <p:cNvPr id="2" name="Online Media 1" descr="354.wav">
            <a:hlinkClick r:id="" action="ppaction://media"/>
            <a:extLst>
              <a:ext uri="{FF2B5EF4-FFF2-40B4-BE49-F238E27FC236}">
                <a16:creationId xmlns:a16="http://schemas.microsoft.com/office/drawing/2014/main" id="{57DBB186-183D-CC4B-9F95-24D1A6A8AF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2828" y="58979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5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691" y="677982"/>
            <a:ext cx="737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latin typeface="Sassoon Primary" panose="020B0503020103030203" pitchFamily="34" charset="77"/>
              </a:rPr>
              <a:t>Dè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bhios</a:t>
            </a:r>
            <a:r>
              <a:rPr lang="en-GB" sz="4800" dirty="0">
                <a:latin typeface="Sassoon Primary" panose="020B0503020103030203" pitchFamily="34" charset="77"/>
              </a:rPr>
              <a:t> </a:t>
            </a:r>
            <a:r>
              <a:rPr lang="en-GB" sz="4800" dirty="0" err="1">
                <a:latin typeface="Sassoon Primary" panose="020B0503020103030203" pitchFamily="34" charset="77"/>
              </a:rPr>
              <a:t>muc</a:t>
            </a:r>
            <a:r>
              <a:rPr lang="en-GB" sz="4800" dirty="0">
                <a:latin typeface="Sassoon Primary" panose="020B0503020103030203" pitchFamily="34" charset="77"/>
              </a:rPr>
              <a:t> ag </a:t>
            </a:r>
            <a:r>
              <a:rPr lang="en-GB" sz="4800" dirty="0" err="1">
                <a:latin typeface="Sassoon Primary" panose="020B0503020103030203" pitchFamily="34" charset="77"/>
              </a:rPr>
              <a:t>ràdh</a:t>
            </a:r>
            <a:r>
              <a:rPr lang="en-GB" sz="48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D49CB7-CF19-4E4E-8FE0-450D44056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216" y="1904790"/>
            <a:ext cx="2711450" cy="2375591"/>
          </a:xfrm>
          <a:prstGeom prst="rect">
            <a:avLst/>
          </a:prstGeom>
        </p:spPr>
      </p:pic>
      <p:pic>
        <p:nvPicPr>
          <p:cNvPr id="3" name="Online Media 2" descr="355.wav">
            <a:hlinkClick r:id="" action="ppaction://media"/>
            <a:extLst>
              <a:ext uri="{FF2B5EF4-FFF2-40B4-BE49-F238E27FC236}">
                <a16:creationId xmlns:a16="http://schemas.microsoft.com/office/drawing/2014/main" id="{F3DDD93E-CE10-C749-8534-DDA94A112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4508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21412</TotalTime>
  <Words>462</Words>
  <Application>Microsoft Macintosh PowerPoint</Application>
  <PresentationFormat>On-screen Show (4:3)</PresentationFormat>
  <Paragraphs>94</Paragraphs>
  <Slides>28</Slides>
  <Notes>28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Sassoon Primary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186</cp:revision>
  <dcterms:created xsi:type="dcterms:W3CDTF">2015-03-16T16:16:55Z</dcterms:created>
  <dcterms:modified xsi:type="dcterms:W3CDTF">2019-12-16T14:53:24Z</dcterms:modified>
</cp:coreProperties>
</file>