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 and roses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together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tishoo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tishoo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down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on the floor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together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tishoo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tishoo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up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4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0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3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0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1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1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2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3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5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2630E8-1CCB-624F-9AF7-ADE6ED34FD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89264-9A93-E748-BAF4-587324051A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D9446-8EE4-884C-A9F4-F49C34090F7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94F67-AED5-4C48-B06A-997DB889A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697" y="451945"/>
            <a:ext cx="6063269" cy="59541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4420" y="2352583"/>
            <a:ext cx="6995160" cy="215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Flùraichean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ròsan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h-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uile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còmhla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tuisiu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tuisiu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h-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uile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sìos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Flùraichean is Ròs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11966" y="609534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CA79F-C233-4C45-9CDC-64B00C39E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97" y="451945"/>
            <a:ext cx="6063269" cy="5954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F076AD-D7F0-5842-8130-C3FDD4A8BD6B}"/>
              </a:ext>
            </a:extLst>
          </p:cNvPr>
          <p:cNvSpPr/>
          <p:nvPr/>
        </p:nvSpPr>
        <p:spPr>
          <a:xfrm>
            <a:off x="1105950" y="2457685"/>
            <a:ext cx="6995160" cy="241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air an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ùrlar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h-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uile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còmhla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tuisiu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tuisiu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h-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uile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suas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11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9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58</Words>
  <Application>Microsoft Macintosh PowerPoint</Application>
  <PresentationFormat>On-screen Show (4:3)</PresentationFormat>
  <Paragraphs>18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21</cp:revision>
  <dcterms:created xsi:type="dcterms:W3CDTF">2019-02-05T10:41:58Z</dcterms:created>
  <dcterms:modified xsi:type="dcterms:W3CDTF">2019-12-16T13:06:59Z</dcterms:modified>
</cp:coreProperties>
</file>