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8" r:id="rId3"/>
    <p:sldId id="279" r:id="rId4"/>
    <p:sldId id="280" r:id="rId5"/>
    <p:sldId id="283" r:id="rId6"/>
    <p:sldId id="292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Sassoon Primary" panose="020B0503020103030203" pitchFamily="34" charset="77"/>
      <p:regular r:id="rId13"/>
      <p:bold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16"/>
    <a:srgbClr val="D8FF0D"/>
    <a:srgbClr val="FFE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5782" autoAdjust="0"/>
  </p:normalViewPr>
  <p:slideViewPr>
    <p:cSldViewPr snapToGrid="0" snapToObjects="1">
      <p:cViewPr varScale="1">
        <p:scale>
          <a:sx n="125" d="100"/>
          <a:sy n="125" d="100"/>
        </p:scale>
        <p:origin x="16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74FF-D669-D542-9607-76DA81ADFCEC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55E24-47EF-D74E-8343-BC17C72C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3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cold today. I’ll need my gloves.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3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windy</a:t>
            </a:r>
            <a:r>
              <a:rPr lang="en-US" baseline="0" dirty="0"/>
              <a:t> today. I’ll need my scarf.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wet today. I’ll need my umbrella.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3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sunny today. I’ll need my sunglasses.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3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snowing today. I’ll need my coat.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3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How’s the weather today where you are?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8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5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6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6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5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7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5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8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7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D1C722-5F4C-D349-AEB3-3F8F6898AA3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01E7BD-AA6E-214F-BC3F-B71CB89752E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D8441C-DD6B-B44C-8679-6775D36B8FF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a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5" y="-758172"/>
            <a:ext cx="2433733" cy="5965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884344"/>
            <a:ext cx="9543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fuar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r>
              <a:rPr lang="en-GB" sz="3600" dirty="0">
                <a:latin typeface="Sassoon Primary" panose="020B0503020103030203" pitchFamily="34" charset="77"/>
              </a:rPr>
              <a:t>. </a:t>
            </a:r>
            <a:br>
              <a:rPr lang="en-GB" sz="3600" dirty="0">
                <a:latin typeface="Sassoon Primary" panose="020B0503020103030203" pitchFamily="34" charset="77"/>
              </a:rPr>
            </a:br>
            <a:r>
              <a:rPr lang="en-GB" sz="3600" dirty="0" err="1">
                <a:latin typeface="Sassoon Primary" panose="020B0503020103030203" pitchFamily="34" charset="77"/>
              </a:rPr>
              <a:t>Feumaidh</a:t>
            </a:r>
            <a:r>
              <a:rPr lang="en-GB" sz="3600" dirty="0">
                <a:latin typeface="Sassoon Primary" panose="020B0503020103030203" pitchFamily="34" charset="77"/>
              </a:rPr>
              <a:t> mi </a:t>
            </a:r>
            <a:r>
              <a:rPr lang="en-GB" sz="3600" dirty="0" err="1">
                <a:latin typeface="Sassoon Primary" panose="020B0503020103030203" pitchFamily="34" charset="77"/>
              </a:rPr>
              <a:t>mo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mhiotagan</a:t>
            </a:r>
            <a:r>
              <a:rPr lang="en-GB" sz="36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3" name="Online Media 2" descr="177.wav">
            <a:hlinkClick r:id="" action="ppaction://media"/>
            <a:extLst>
              <a:ext uri="{FF2B5EF4-FFF2-40B4-BE49-F238E27FC236}">
                <a16:creationId xmlns:a16="http://schemas.microsoft.com/office/drawing/2014/main" id="{A6B33ABE-273C-714B-97B2-6124E138F6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40172" y="59073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7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rb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64" y="887029"/>
            <a:ext cx="2758802" cy="4320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237" y="4891888"/>
            <a:ext cx="8767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garbh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r>
              <a:rPr lang="en-GB" sz="3600" dirty="0">
                <a:latin typeface="Sassoon Primary" panose="020B0503020103030203" pitchFamily="34" charset="77"/>
              </a:rPr>
              <a:t>. </a:t>
            </a:r>
            <a:br>
              <a:rPr lang="en-GB" sz="3600" dirty="0">
                <a:latin typeface="Sassoon Primary" panose="020B0503020103030203" pitchFamily="34" charset="77"/>
              </a:rPr>
            </a:br>
            <a:r>
              <a:rPr lang="en-GB" sz="3600" dirty="0" err="1">
                <a:latin typeface="Sassoon Primary" panose="020B0503020103030203" pitchFamily="34" charset="77"/>
              </a:rPr>
              <a:t>Feumaidh</a:t>
            </a:r>
            <a:r>
              <a:rPr lang="en-GB" sz="3600" dirty="0">
                <a:latin typeface="Sassoon Primary" panose="020B0503020103030203" pitchFamily="34" charset="77"/>
              </a:rPr>
              <a:t> mi </a:t>
            </a:r>
            <a:r>
              <a:rPr lang="en-GB" sz="3600" dirty="0" err="1">
                <a:latin typeface="Sassoon Primary" panose="020B0503020103030203" pitchFamily="34" charset="77"/>
              </a:rPr>
              <a:t>mo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sgarfa</a:t>
            </a:r>
            <a:r>
              <a:rPr lang="en-GB" sz="36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2" name="Online Media 1" descr="178.wav">
            <a:hlinkClick r:id="" action="ppaction://media"/>
            <a:extLst>
              <a:ext uri="{FF2B5EF4-FFF2-40B4-BE49-F238E27FC236}">
                <a16:creationId xmlns:a16="http://schemas.microsoft.com/office/drawing/2014/main" id="{8B37CFB4-344E-104E-A585-3B5116A97B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40171" y="58528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in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3" y="0"/>
            <a:ext cx="8134816" cy="6890257"/>
          </a:xfrm>
          <a:prstGeom prst="rect">
            <a:avLst/>
          </a:prstGeom>
        </p:spPr>
      </p:pic>
      <p:pic>
        <p:nvPicPr>
          <p:cNvPr id="3" name="Picture 2" descr="fluich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44" y="397140"/>
            <a:ext cx="2639517" cy="4779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9236" y="4891888"/>
            <a:ext cx="9004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fliuch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r>
              <a:rPr lang="en-GB" sz="3600" dirty="0">
                <a:latin typeface="Sassoon Primary" panose="020B0503020103030203" pitchFamily="34" charset="77"/>
              </a:rPr>
              <a:t>. </a:t>
            </a:r>
            <a:br>
              <a:rPr lang="en-GB" sz="3600" dirty="0">
                <a:latin typeface="Sassoon Primary" panose="020B0503020103030203" pitchFamily="34" charset="77"/>
              </a:rPr>
            </a:br>
            <a:r>
              <a:rPr lang="en-GB" sz="3600" dirty="0" err="1">
                <a:latin typeface="Sassoon Primary" panose="020B0503020103030203" pitchFamily="34" charset="77"/>
              </a:rPr>
              <a:t>Feumaidh</a:t>
            </a:r>
            <a:r>
              <a:rPr lang="en-GB" sz="3600" dirty="0">
                <a:latin typeface="Sassoon Primary" panose="020B0503020103030203" pitchFamily="34" charset="77"/>
              </a:rPr>
              <a:t> mi </a:t>
            </a:r>
            <a:r>
              <a:rPr lang="en-GB" sz="3600" dirty="0" err="1">
                <a:latin typeface="Sassoon Primary" panose="020B0503020103030203" pitchFamily="34" charset="77"/>
              </a:rPr>
              <a:t>mo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sgàilean</a:t>
            </a:r>
            <a:r>
              <a:rPr lang="en-GB" sz="36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2" name="Online Media 1" descr="179.wav">
            <a:hlinkClick r:id="" action="ppaction://media"/>
            <a:extLst>
              <a:ext uri="{FF2B5EF4-FFF2-40B4-BE49-F238E27FC236}">
                <a16:creationId xmlns:a16="http://schemas.microsoft.com/office/drawing/2014/main" id="{32DE3CA0-9F46-4743-836F-D7CEBAA5C5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72828" y="59399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4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iana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083" y="754922"/>
            <a:ext cx="2124573" cy="4491814"/>
          </a:xfrm>
          <a:prstGeom prst="rect">
            <a:avLst/>
          </a:prstGeom>
        </p:spPr>
      </p:pic>
      <p:pic>
        <p:nvPicPr>
          <p:cNvPr id="5" name="Picture 4" descr="su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799" y="-1481354"/>
            <a:ext cx="7633854" cy="5809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6369" y="4697888"/>
            <a:ext cx="8837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grianach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r>
              <a:rPr lang="en-GB" sz="3600" dirty="0">
                <a:latin typeface="Sassoon Primary" panose="020B0503020103030203" pitchFamily="34" charset="77"/>
              </a:rPr>
              <a:t>. </a:t>
            </a:r>
            <a:br>
              <a:rPr lang="en-GB" sz="3600" dirty="0">
                <a:latin typeface="Sassoon Primary" panose="020B0503020103030203" pitchFamily="34" charset="77"/>
              </a:rPr>
            </a:br>
            <a:r>
              <a:rPr lang="en-GB" sz="3600" dirty="0" err="1">
                <a:latin typeface="Sassoon Primary" panose="020B0503020103030203" pitchFamily="34" charset="77"/>
              </a:rPr>
              <a:t>Feumaidh</a:t>
            </a:r>
            <a:r>
              <a:rPr lang="en-GB" sz="3600" dirty="0">
                <a:latin typeface="Sassoon Primary" panose="020B0503020103030203" pitchFamily="34" charset="77"/>
              </a:rPr>
              <a:t> mi </a:t>
            </a:r>
            <a:r>
              <a:rPr lang="en-GB" sz="3600" dirty="0" err="1">
                <a:latin typeface="Sassoon Primary" panose="020B0503020103030203" pitchFamily="34" charset="77"/>
              </a:rPr>
              <a:t>mo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speuclairean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dubha</a:t>
            </a:r>
            <a:r>
              <a:rPr lang="en-GB" sz="36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2" name="Online Media 1" descr="180.wav">
            <a:hlinkClick r:id="" action="ppaction://media"/>
            <a:extLst>
              <a:ext uri="{FF2B5EF4-FFF2-40B4-BE49-F238E27FC236}">
                <a16:creationId xmlns:a16="http://schemas.microsoft.com/office/drawing/2014/main" id="{275FF978-1F7E-054E-942F-2B505D994F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18400" y="58614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7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eachd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63" y="748145"/>
            <a:ext cx="2254753" cy="4151371"/>
          </a:xfrm>
          <a:prstGeom prst="rect">
            <a:avLst/>
          </a:prstGeom>
        </p:spPr>
      </p:pic>
      <p:pic>
        <p:nvPicPr>
          <p:cNvPr id="6" name="Picture 5" descr="snow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5127" y="-1819584"/>
            <a:ext cx="11077317" cy="74741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237" y="4677681"/>
            <a:ext cx="8767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sneachda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ann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r>
              <a:rPr lang="en-GB" sz="3600" dirty="0">
                <a:latin typeface="Sassoon Primary" panose="020B0503020103030203" pitchFamily="34" charset="77"/>
              </a:rPr>
              <a:t>. </a:t>
            </a:r>
          </a:p>
          <a:p>
            <a:pPr algn="ctr"/>
            <a:r>
              <a:rPr lang="en-GB" sz="3600" dirty="0" err="1">
                <a:latin typeface="Sassoon Primary" panose="020B0503020103030203" pitchFamily="34" charset="77"/>
              </a:rPr>
              <a:t>Feumaidh</a:t>
            </a:r>
            <a:r>
              <a:rPr lang="en-GB" sz="3600" dirty="0">
                <a:latin typeface="Sassoon Primary" panose="020B0503020103030203" pitchFamily="34" charset="77"/>
              </a:rPr>
              <a:t> mi </a:t>
            </a:r>
            <a:r>
              <a:rPr lang="en-GB" sz="3600" dirty="0" err="1">
                <a:latin typeface="Sassoon Primary" panose="020B0503020103030203" pitchFamily="34" charset="77"/>
              </a:rPr>
              <a:t>mo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chòta</a:t>
            </a:r>
            <a:r>
              <a:rPr lang="en-GB" sz="36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2" name="Online Media 1" descr="181.wav">
            <a:hlinkClick r:id="" action="ppaction://media"/>
            <a:extLst>
              <a:ext uri="{FF2B5EF4-FFF2-40B4-BE49-F238E27FC236}">
                <a16:creationId xmlns:a16="http://schemas.microsoft.com/office/drawing/2014/main" id="{47C9F9BB-2F28-824B-8252-BE1A462D19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18400" y="58780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5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799" y="-1423448"/>
            <a:ext cx="7420302" cy="5809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19999" y="4868371"/>
            <a:ext cx="9297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Sassoon Primary" panose="020B0503020103030203" pitchFamily="34" charset="77"/>
              </a:rPr>
              <a:t>Ciamar</a:t>
            </a:r>
            <a:r>
              <a:rPr lang="en-GB" sz="3600" dirty="0">
                <a:latin typeface="Sassoon Primary" panose="020B0503020103030203" pitchFamily="34" charset="77"/>
              </a:rPr>
              <a:t> a </a:t>
            </a:r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an t-</a:t>
            </a:r>
            <a:r>
              <a:rPr lang="en-GB" sz="3600" dirty="0" err="1">
                <a:latin typeface="Sassoon Primary" panose="020B0503020103030203" pitchFamily="34" charset="77"/>
              </a:rPr>
              <a:t>sìde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br>
              <a:rPr lang="en-GB" sz="3600" dirty="0">
                <a:latin typeface="Sassoon Primary" panose="020B0503020103030203" pitchFamily="34" charset="77"/>
              </a:rPr>
            </a:br>
            <a:r>
              <a:rPr lang="en-GB" sz="3600" dirty="0">
                <a:latin typeface="Sassoon Primary" panose="020B0503020103030203" pitchFamily="34" charset="77"/>
              </a:rPr>
              <a:t> far a </a:t>
            </a:r>
            <a:r>
              <a:rPr lang="en-GB" sz="3600" dirty="0" err="1">
                <a:latin typeface="Sassoon Primary" panose="020B0503020103030203" pitchFamily="34" charset="77"/>
              </a:rPr>
              <a:t>bheil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thusa</a:t>
            </a:r>
            <a:r>
              <a:rPr lang="en-GB" sz="3600" dirty="0">
                <a:latin typeface="Sassoon Primary" panose="020B0503020103030203" pitchFamily="34" charset="77"/>
              </a:rPr>
              <a:t>?</a:t>
            </a:r>
          </a:p>
        </p:txBody>
      </p:sp>
      <p:pic>
        <p:nvPicPr>
          <p:cNvPr id="6" name="Content Placeholder 3" descr="cloud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1" y="1989629"/>
            <a:ext cx="3968102" cy="3278809"/>
          </a:xfrm>
          <a:prstGeom prst="rect">
            <a:avLst/>
          </a:prstGeom>
        </p:spPr>
      </p:pic>
      <p:pic>
        <p:nvPicPr>
          <p:cNvPr id="7" name="Picture 6" descr="snow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27" y="710333"/>
            <a:ext cx="4335476" cy="2838635"/>
          </a:xfrm>
          <a:prstGeom prst="rect">
            <a:avLst/>
          </a:prstGeom>
        </p:spPr>
      </p:pic>
      <p:pic>
        <p:nvPicPr>
          <p:cNvPr id="8" name="Picture 7" descr="rain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55" y="2804129"/>
            <a:ext cx="4104245" cy="3476330"/>
          </a:xfrm>
          <a:prstGeom prst="rect">
            <a:avLst/>
          </a:prstGeom>
        </p:spPr>
      </p:pic>
      <p:pic>
        <p:nvPicPr>
          <p:cNvPr id="2" name="Online Media 1" descr="182.wav">
            <a:hlinkClick r:id="" action="ppaction://media"/>
            <a:extLst>
              <a:ext uri="{FF2B5EF4-FFF2-40B4-BE49-F238E27FC236}">
                <a16:creationId xmlns:a16="http://schemas.microsoft.com/office/drawing/2014/main" id="{72A282FD-75AE-0C4A-B1DC-53D5E802A0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453086" y="59392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1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20934</TotalTime>
  <Words>95</Words>
  <Application>Microsoft Macintosh PowerPoint</Application>
  <PresentationFormat>On-screen Show (4:3)</PresentationFormat>
  <Paragraphs>19</Paragraphs>
  <Slides>6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Sassoon Primary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Storlann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Fàilte</dc:title>
  <dc:creator>Anne McCormack</dc:creator>
  <cp:lastModifiedBy>Anne McCormack</cp:lastModifiedBy>
  <cp:revision>128</cp:revision>
  <dcterms:created xsi:type="dcterms:W3CDTF">2015-03-16T16:16:55Z</dcterms:created>
  <dcterms:modified xsi:type="dcterms:W3CDTF">2019-12-16T15:13:36Z</dcterms:modified>
</cp:coreProperties>
</file>