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2" r:id="rId3"/>
    <p:sldId id="258" r:id="rId4"/>
    <p:sldId id="263" r:id="rId5"/>
    <p:sldId id="259" r:id="rId6"/>
    <p:sldId id="264" r:id="rId7"/>
    <p:sldId id="260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C26F0-D363-43A4-BDBA-24E461BD8C34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257BC-1B18-4E3C-A2AC-49742CA50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93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257BC-1B18-4E3C-A2AC-49742CA50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01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have black hair.</a:t>
            </a:r>
            <a:r>
              <a:rPr lang="en-GB" baseline="0" dirty="0"/>
              <a:t> </a:t>
            </a:r>
            <a:r>
              <a:rPr lang="en-GB" dirty="0"/>
              <a:t>You</a:t>
            </a:r>
            <a:r>
              <a:rPr lang="en-GB" baseline="0" dirty="0"/>
              <a:t> have brown hair.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257BC-1B18-4E3C-A2AC-49742CA50C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61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Here’s Calum. He has brown hair.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257BC-1B18-4E3C-A2AC-49742CA50C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1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have brown hair.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257BC-1B18-4E3C-A2AC-49742CA50C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03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Here’s Sheena/Jane/Jean. She has blonde hair.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257BC-1B18-4E3C-A2AC-49742CA50C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76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have blonde hair.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257BC-1B18-4E3C-A2AC-49742CA50C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348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Here’s Paul. He has black hair.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257BC-1B18-4E3C-A2AC-49742CA50C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4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have black hair.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257BC-1B18-4E3C-A2AC-49742CA50C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1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Here’s Donald. He has red hair.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257BC-1B18-4E3C-A2AC-49742CA50C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778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have red hair.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257BC-1B18-4E3C-A2AC-49742CA50C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7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BA2105-3BA8-44BB-A2A1-B8649DB3A87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BC208B-3A4D-4DDD-8AD3-519AB4B54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17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BA2105-3BA8-44BB-A2A1-B8649DB3A87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BC208B-3A4D-4DDD-8AD3-519AB4B54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2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BA2105-3BA8-44BB-A2A1-B8649DB3A87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BC208B-3A4D-4DDD-8AD3-519AB4B54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9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BA2105-3BA8-44BB-A2A1-B8649DB3A87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BC208B-3A4D-4DDD-8AD3-519AB4B54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6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BA2105-3BA8-44BB-A2A1-B8649DB3A87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BC208B-3A4D-4DDD-8AD3-519AB4B54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48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BA2105-3BA8-44BB-A2A1-B8649DB3A87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BC208B-3A4D-4DDD-8AD3-519AB4B54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0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BA2105-3BA8-44BB-A2A1-B8649DB3A87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BC208B-3A4D-4DDD-8AD3-519AB4B54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7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BA2105-3BA8-44BB-A2A1-B8649DB3A87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BC208B-3A4D-4DDD-8AD3-519AB4B54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37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BA2105-3BA8-44BB-A2A1-B8649DB3A87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BC208B-3A4D-4DDD-8AD3-519AB4B54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44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BA2105-3BA8-44BB-A2A1-B8649DB3A87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BC208B-3A4D-4DDD-8AD3-519AB4B54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6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BA2105-3BA8-44BB-A2A1-B8649DB3A87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BC208B-3A4D-4DDD-8AD3-519AB4B54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09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8AB770-4D5A-FF4D-90E2-EBE0C17FA5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D102EB-D953-E744-95F0-2F9FB677F2E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FF3BC1-6D3A-1C43-9F9A-513ABE97FCC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8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1.wav"/><Relationship Id="rId7" Type="http://schemas.openxmlformats.org/officeDocument/2006/relationships/image" Target="../media/image3.emf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472736854.eps">
            <a:extLst>
              <a:ext uri="{FF2B5EF4-FFF2-40B4-BE49-F238E27FC236}">
                <a16:creationId xmlns:a16="http://schemas.microsoft.com/office/drawing/2014/main" id="{A4198CBB-65FB-7A43-8988-1E04E7305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9" t="48814" r="-7854" b="4766"/>
          <a:stretch/>
        </p:blipFill>
        <p:spPr>
          <a:xfrm>
            <a:off x="2900856" y="996493"/>
            <a:ext cx="4849805" cy="511765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21894" y="427591"/>
            <a:ext cx="2100211" cy="1137804"/>
          </a:xfrm>
        </p:spPr>
        <p:txBody>
          <a:bodyPr>
            <a:normAutofit/>
          </a:bodyPr>
          <a:lstStyle/>
          <a:p>
            <a:r>
              <a:rPr lang="en-GB" sz="7200" dirty="0" err="1">
                <a:latin typeface="Sassoon Infant" pitchFamily="2" charset="0"/>
              </a:rPr>
              <a:t>Falt</a:t>
            </a:r>
            <a:endParaRPr lang="en-GB" sz="7200" dirty="0">
              <a:latin typeface="Sassoon Infant" pitchFamily="2" charset="0"/>
            </a:endParaRPr>
          </a:p>
        </p:txBody>
      </p:sp>
      <p:pic>
        <p:nvPicPr>
          <p:cNvPr id="2" name="Online Media 1" descr="42.wav">
            <a:hlinkClick r:id="" action="ppaction://media"/>
            <a:extLst>
              <a:ext uri="{FF2B5EF4-FFF2-40B4-BE49-F238E27FC236}">
                <a16:creationId xmlns:a16="http://schemas.microsoft.com/office/drawing/2014/main" id="{F448C072-258F-4B42-B78E-96A5828969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6629" y="58702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utterstock_472736854.eps">
            <a:extLst>
              <a:ext uri="{FF2B5EF4-FFF2-40B4-BE49-F238E27FC236}">
                <a16:creationId xmlns:a16="http://schemas.microsoft.com/office/drawing/2014/main" id="{AAD9A936-1EA8-3F44-944D-50D7D8C4BA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9" t="48814" r="-7855" b="4766"/>
          <a:stretch/>
        </p:blipFill>
        <p:spPr>
          <a:xfrm>
            <a:off x="818138" y="975990"/>
            <a:ext cx="3504482" cy="5117659"/>
          </a:xfrm>
          <a:prstGeom prst="rect">
            <a:avLst/>
          </a:prstGeom>
        </p:spPr>
      </p:pic>
      <p:pic>
        <p:nvPicPr>
          <p:cNvPr id="8" name="Picture 7" descr="shutterstock_472736854.eps">
            <a:extLst>
              <a:ext uri="{FF2B5EF4-FFF2-40B4-BE49-F238E27FC236}">
                <a16:creationId xmlns:a16="http://schemas.microsoft.com/office/drawing/2014/main" id="{B6DB2401-1D52-5445-BDA1-DC4A70050E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5" t="49383" r="66947" b="4197"/>
          <a:stretch/>
        </p:blipFill>
        <p:spPr>
          <a:xfrm>
            <a:off x="7039840" y="1428630"/>
            <a:ext cx="1401274" cy="454868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707082" y="1667741"/>
            <a:ext cx="1948296" cy="1859972"/>
          </a:xfrm>
          <a:prstGeom prst="wedgeRoundRectCallout">
            <a:avLst>
              <a:gd name="adj1" fmla="val 82769"/>
              <a:gd name="adj2" fmla="val 12747"/>
              <a:gd name="adj3" fmla="val 16667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anose="020B0503020103030203" pitchFamily="34" charset="77"/>
              </a:rPr>
              <a:t>falt</a:t>
            </a:r>
            <a:r>
              <a:rPr lang="en-GB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anose="020B0503020103030203" pitchFamily="34" charset="77"/>
              </a:rPr>
              <a:t>  </a:t>
            </a:r>
            <a:r>
              <a:rPr lang="en-GB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anose="020B0503020103030203" pitchFamily="34" charset="77"/>
              </a:rPr>
              <a:t>donn</a:t>
            </a:r>
            <a:r>
              <a:rPr lang="en-GB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anose="020B0503020103030203" pitchFamily="34" charset="77"/>
              </a:rPr>
              <a:t> ort.</a:t>
            </a:r>
            <a:endParaRPr lang="en-GB" sz="3600" dirty="0">
              <a:latin typeface="Sassoon Primary" panose="020B0503020103030203" pitchFamily="34" charset="77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488623" y="1674848"/>
            <a:ext cx="1948296" cy="1859972"/>
          </a:xfrm>
          <a:prstGeom prst="wedgeRoundRectCallout">
            <a:avLst>
              <a:gd name="adj1" fmla="val -76697"/>
              <a:gd name="adj2" fmla="val 14982"/>
              <a:gd name="adj3" fmla="val 16667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anose="020B0503020103030203" pitchFamily="34" charset="77"/>
              </a:rPr>
              <a:t>falt</a:t>
            </a:r>
            <a:r>
              <a:rPr lang="en-GB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anose="020B0503020103030203" pitchFamily="34" charset="77"/>
              </a:rPr>
              <a:t>  </a:t>
            </a:r>
            <a:r>
              <a:rPr lang="en-GB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anose="020B0503020103030203" pitchFamily="34" charset="77"/>
              </a:rPr>
              <a:t>dubh</a:t>
            </a:r>
            <a:r>
              <a:rPr lang="en-GB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" panose="020B0503020103030203" pitchFamily="34" charset="77"/>
              </a:rPr>
              <a:t> ort.</a:t>
            </a:r>
            <a:endParaRPr lang="en-GB" sz="3600" dirty="0">
              <a:latin typeface="Sassoon Primary" panose="020B0503020103030203" pitchFamily="34" charset="77"/>
            </a:endParaRPr>
          </a:p>
        </p:txBody>
      </p:sp>
      <p:pic>
        <p:nvPicPr>
          <p:cNvPr id="2" name="Online Media 1" descr="51.wav">
            <a:hlinkClick r:id="" action="ppaction://media"/>
            <a:extLst>
              <a:ext uri="{FF2B5EF4-FFF2-40B4-BE49-F238E27FC236}">
                <a16:creationId xmlns:a16="http://schemas.microsoft.com/office/drawing/2014/main" id="{485FE2AF-67E6-624F-ACB6-D750005F15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56371" y="5475610"/>
            <a:ext cx="812800" cy="812800"/>
          </a:xfrm>
          <a:prstGeom prst="rect">
            <a:avLst/>
          </a:prstGeom>
        </p:spPr>
      </p:pic>
      <p:pic>
        <p:nvPicPr>
          <p:cNvPr id="3" name="Online Media 2" descr="52.wav">
            <a:hlinkClick r:id="" action="ppaction://media"/>
            <a:extLst>
              <a:ext uri="{FF2B5EF4-FFF2-40B4-BE49-F238E27FC236}">
                <a16:creationId xmlns:a16="http://schemas.microsoft.com/office/drawing/2014/main" id="{FA73780A-F73A-DD4B-A9A9-104A01890C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31980" y="54756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6003" y="1650818"/>
            <a:ext cx="4936521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50" dirty="0" err="1">
                <a:latin typeface="Sassoon Infant" pitchFamily="2" charset="0"/>
              </a:rPr>
              <a:t>Seo</a:t>
            </a:r>
            <a:r>
              <a:rPr lang="en-GB" sz="4050" dirty="0">
                <a:latin typeface="Sassoon Infant" pitchFamily="2" charset="0"/>
              </a:rPr>
              <a:t> Calum.</a:t>
            </a:r>
          </a:p>
          <a:p>
            <a:endParaRPr lang="en-GB" sz="4050" dirty="0">
              <a:latin typeface="Sassoon Infant" pitchFamily="2" charset="0"/>
            </a:endParaRPr>
          </a:p>
          <a:p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falt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donn</a:t>
            </a:r>
            <a:r>
              <a:rPr lang="en-GB" sz="4050" dirty="0">
                <a:latin typeface="Sassoon Infant" pitchFamily="2" charset="0"/>
              </a:rPr>
              <a:t> air.</a:t>
            </a:r>
          </a:p>
        </p:txBody>
      </p:sp>
      <p:pic>
        <p:nvPicPr>
          <p:cNvPr id="4" name="Picture 3" descr="shutterstock_472736854.eps">
            <a:extLst>
              <a:ext uri="{FF2B5EF4-FFF2-40B4-BE49-F238E27FC236}">
                <a16:creationId xmlns:a16="http://schemas.microsoft.com/office/drawing/2014/main" id="{E6B6B9F1-D886-5C4F-8F86-0F59FB1430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9" t="48814" r="-7855" b="4766"/>
          <a:stretch/>
        </p:blipFill>
        <p:spPr>
          <a:xfrm>
            <a:off x="5639518" y="870170"/>
            <a:ext cx="3504482" cy="5117659"/>
          </a:xfrm>
          <a:prstGeom prst="rect">
            <a:avLst/>
          </a:prstGeom>
        </p:spPr>
      </p:pic>
      <p:pic>
        <p:nvPicPr>
          <p:cNvPr id="2" name="Online Media 1" descr="43.wav">
            <a:hlinkClick r:id="" action="ppaction://media"/>
            <a:extLst>
              <a:ext uri="{FF2B5EF4-FFF2-40B4-BE49-F238E27FC236}">
                <a16:creationId xmlns:a16="http://schemas.microsoft.com/office/drawing/2014/main" id="{4FFA3E3C-104A-F045-A9F2-BE0E77B23C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1759" y="5842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472736854.eps">
            <a:extLst>
              <a:ext uri="{FF2B5EF4-FFF2-40B4-BE49-F238E27FC236}">
                <a16:creationId xmlns:a16="http://schemas.microsoft.com/office/drawing/2014/main" id="{39F765F1-1F9A-3841-8E90-60D187EDA1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9" t="48814" r="-7855" b="4766"/>
          <a:stretch/>
        </p:blipFill>
        <p:spPr>
          <a:xfrm>
            <a:off x="5639518" y="870170"/>
            <a:ext cx="3504482" cy="5117659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246909" y="1808018"/>
            <a:ext cx="3382241" cy="1543050"/>
          </a:xfrm>
          <a:prstGeom prst="wedgeRoundRectCallout">
            <a:avLst>
              <a:gd name="adj1" fmla="val 101436"/>
              <a:gd name="adj2" fmla="val 13306"/>
              <a:gd name="adj3" fmla="val 16667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Tha</a:t>
            </a:r>
            <a:r>
              <a:rPr lang="en-GB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 </a:t>
            </a:r>
            <a:r>
              <a:rPr lang="en-GB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falt</a:t>
            </a:r>
            <a:r>
              <a:rPr lang="en-GB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 </a:t>
            </a:r>
            <a:r>
              <a:rPr lang="en-GB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donn</a:t>
            </a:r>
            <a:r>
              <a:rPr lang="en-GB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 </a:t>
            </a:r>
            <a:r>
              <a:rPr lang="en-GB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orm</a:t>
            </a:r>
            <a:r>
              <a:rPr lang="en-GB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.</a:t>
            </a:r>
            <a:endParaRPr lang="en-GB" sz="4950" dirty="0">
              <a:latin typeface="Sassoon Infant" pitchFamily="2" charset="0"/>
            </a:endParaRPr>
          </a:p>
        </p:txBody>
      </p:sp>
      <p:pic>
        <p:nvPicPr>
          <p:cNvPr id="3" name="Online Media 2" descr="44.wav">
            <a:hlinkClick r:id="" action="ppaction://media"/>
            <a:extLst>
              <a:ext uri="{FF2B5EF4-FFF2-40B4-BE49-F238E27FC236}">
                <a16:creationId xmlns:a16="http://schemas.microsoft.com/office/drawing/2014/main" id="{7497330A-2895-6F42-94BC-1A7C749157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1759" y="5852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568" y="1807573"/>
            <a:ext cx="451648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50" dirty="0" err="1">
                <a:latin typeface="Sassoon Infant" pitchFamily="2" charset="0"/>
              </a:rPr>
              <a:t>Seo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Sìne</a:t>
            </a:r>
            <a:r>
              <a:rPr lang="en-GB" sz="4050" dirty="0">
                <a:latin typeface="Sassoon Infant" pitchFamily="2" charset="0"/>
              </a:rPr>
              <a:t>.</a:t>
            </a:r>
          </a:p>
          <a:p>
            <a:endParaRPr lang="en-GB" sz="4050" dirty="0">
              <a:latin typeface="Sassoon Infant" pitchFamily="2" charset="0"/>
            </a:endParaRPr>
          </a:p>
          <a:p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falt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bàn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oirre</a:t>
            </a:r>
            <a:r>
              <a:rPr lang="en-GB" sz="4050" dirty="0">
                <a:latin typeface="Sassoon Infant" pitchFamily="2" charset="0"/>
              </a:rPr>
              <a:t>.</a:t>
            </a:r>
          </a:p>
        </p:txBody>
      </p:sp>
      <p:pic>
        <p:nvPicPr>
          <p:cNvPr id="4" name="Picture 3" descr="shutterstock_472736854.eps">
            <a:extLst>
              <a:ext uri="{FF2B5EF4-FFF2-40B4-BE49-F238E27FC236}">
                <a16:creationId xmlns:a16="http://schemas.microsoft.com/office/drawing/2014/main" id="{10CB9B36-F741-3046-9723-0DE1F15ED5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2" t="1719" r="35323" b="51861"/>
          <a:stretch/>
        </p:blipFill>
        <p:spPr>
          <a:xfrm>
            <a:off x="6096000" y="870170"/>
            <a:ext cx="1744717" cy="5117659"/>
          </a:xfrm>
          <a:prstGeom prst="rect">
            <a:avLst/>
          </a:prstGeom>
        </p:spPr>
      </p:pic>
      <p:pic>
        <p:nvPicPr>
          <p:cNvPr id="3" name="Online Media 2" descr="45.wav">
            <a:hlinkClick r:id="" action="ppaction://media"/>
            <a:extLst>
              <a:ext uri="{FF2B5EF4-FFF2-40B4-BE49-F238E27FC236}">
                <a16:creationId xmlns:a16="http://schemas.microsoft.com/office/drawing/2014/main" id="{36913173-8896-0844-96F8-A6FA181B6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4317" y="58746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472736854.eps">
            <a:extLst>
              <a:ext uri="{FF2B5EF4-FFF2-40B4-BE49-F238E27FC236}">
                <a16:creationId xmlns:a16="http://schemas.microsoft.com/office/drawing/2014/main" id="{97A8D771-C331-2E42-8B81-1CB823B991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2" t="1719" r="35323" b="51861"/>
          <a:stretch/>
        </p:blipFill>
        <p:spPr>
          <a:xfrm>
            <a:off x="6096000" y="870170"/>
            <a:ext cx="1744717" cy="511765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303283" y="2041456"/>
            <a:ext cx="3382241" cy="1871680"/>
          </a:xfrm>
          <a:prstGeom prst="wedgeRoundRectCallout">
            <a:avLst>
              <a:gd name="adj1" fmla="val 103280"/>
              <a:gd name="adj2" fmla="val -11222"/>
              <a:gd name="adj3" fmla="val 16667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Tha</a:t>
            </a:r>
            <a:r>
              <a:rPr lang="en-GB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 </a:t>
            </a:r>
            <a:r>
              <a:rPr lang="en-GB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falt</a:t>
            </a:r>
            <a:r>
              <a:rPr lang="en-GB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 </a:t>
            </a:r>
            <a:r>
              <a:rPr lang="en-GB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bàn</a:t>
            </a:r>
            <a:r>
              <a:rPr lang="en-GB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 </a:t>
            </a:r>
            <a:r>
              <a:rPr lang="en-GB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orm</a:t>
            </a:r>
            <a:r>
              <a:rPr lang="en-GB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.</a:t>
            </a:r>
            <a:endParaRPr lang="en-GB" sz="4950" dirty="0">
              <a:latin typeface="Sassoon Infant" pitchFamily="2" charset="0"/>
            </a:endParaRPr>
          </a:p>
        </p:txBody>
      </p:sp>
      <p:pic>
        <p:nvPicPr>
          <p:cNvPr id="2" name="Online Media 1" descr="46.wav">
            <a:hlinkClick r:id="" action="ppaction://media"/>
            <a:extLst>
              <a:ext uri="{FF2B5EF4-FFF2-40B4-BE49-F238E27FC236}">
                <a16:creationId xmlns:a16="http://schemas.microsoft.com/office/drawing/2014/main" id="{32645D45-C23F-E244-B768-15BE5A77FB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4317" y="5842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2555" y="1621427"/>
            <a:ext cx="4810397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50" dirty="0" err="1">
                <a:latin typeface="Sassoon Infant" pitchFamily="2" charset="0"/>
              </a:rPr>
              <a:t>Seo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Pòl</a:t>
            </a:r>
            <a:r>
              <a:rPr lang="en-GB" sz="4050" dirty="0">
                <a:latin typeface="Sassoon Infant" pitchFamily="2" charset="0"/>
              </a:rPr>
              <a:t>.</a:t>
            </a:r>
          </a:p>
          <a:p>
            <a:endParaRPr lang="en-GB" sz="4050" dirty="0">
              <a:latin typeface="Sassoon Infant" pitchFamily="2" charset="0"/>
            </a:endParaRPr>
          </a:p>
          <a:p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falt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dubh</a:t>
            </a:r>
            <a:r>
              <a:rPr lang="en-GB" sz="4050" dirty="0">
                <a:latin typeface="Sassoon Infant" pitchFamily="2" charset="0"/>
              </a:rPr>
              <a:t> air.</a:t>
            </a:r>
          </a:p>
        </p:txBody>
      </p:sp>
      <p:pic>
        <p:nvPicPr>
          <p:cNvPr id="4" name="Picture 3" descr="shutterstock_472736854.eps">
            <a:extLst>
              <a:ext uri="{FF2B5EF4-FFF2-40B4-BE49-F238E27FC236}">
                <a16:creationId xmlns:a16="http://schemas.microsoft.com/office/drawing/2014/main" id="{F16C04ED-1DCF-224B-816E-65A1883858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5" t="49383" r="66947" b="4197"/>
          <a:stretch/>
        </p:blipFill>
        <p:spPr>
          <a:xfrm>
            <a:off x="6264166" y="870170"/>
            <a:ext cx="1576551" cy="5117659"/>
          </a:xfrm>
          <a:prstGeom prst="rect">
            <a:avLst/>
          </a:prstGeom>
        </p:spPr>
      </p:pic>
      <p:pic>
        <p:nvPicPr>
          <p:cNvPr id="2" name="Online Media 1" descr="47.wav">
            <a:hlinkClick r:id="" action="ppaction://media"/>
            <a:extLst>
              <a:ext uri="{FF2B5EF4-FFF2-40B4-BE49-F238E27FC236}">
                <a16:creationId xmlns:a16="http://schemas.microsoft.com/office/drawing/2014/main" id="{8A14D976-193E-F849-B9F9-9244CCA4EF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4317" y="593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472736854.eps">
            <a:extLst>
              <a:ext uri="{FF2B5EF4-FFF2-40B4-BE49-F238E27FC236}">
                <a16:creationId xmlns:a16="http://schemas.microsoft.com/office/drawing/2014/main" id="{CC959E82-D115-B14F-AE76-82C930908A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5" t="49383" r="66947" b="4197"/>
          <a:stretch/>
        </p:blipFill>
        <p:spPr>
          <a:xfrm>
            <a:off x="6264166" y="870170"/>
            <a:ext cx="1576551" cy="511765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246909" y="1808018"/>
            <a:ext cx="3382241" cy="1543050"/>
          </a:xfrm>
          <a:prstGeom prst="wedgeRoundRectCallout">
            <a:avLst>
              <a:gd name="adj1" fmla="val 101436"/>
              <a:gd name="adj2" fmla="val 13306"/>
              <a:gd name="adj3" fmla="val 16667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Tha</a:t>
            </a:r>
            <a:r>
              <a:rPr lang="en-GB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 </a:t>
            </a:r>
            <a:r>
              <a:rPr lang="en-GB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falt</a:t>
            </a:r>
            <a:r>
              <a:rPr lang="en-GB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 </a:t>
            </a:r>
            <a:r>
              <a:rPr lang="en-GB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dubh</a:t>
            </a:r>
            <a:r>
              <a:rPr lang="en-GB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 </a:t>
            </a:r>
            <a:r>
              <a:rPr lang="en-GB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orm</a:t>
            </a:r>
            <a:r>
              <a:rPr lang="en-GB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.</a:t>
            </a:r>
            <a:endParaRPr lang="en-GB" sz="4950" dirty="0">
              <a:latin typeface="Sassoon Infant" pitchFamily="2" charset="0"/>
            </a:endParaRPr>
          </a:p>
        </p:txBody>
      </p:sp>
      <p:pic>
        <p:nvPicPr>
          <p:cNvPr id="2" name="Online Media 1" descr="48.wav">
            <a:hlinkClick r:id="" action="ppaction://media"/>
            <a:extLst>
              <a:ext uri="{FF2B5EF4-FFF2-40B4-BE49-F238E27FC236}">
                <a16:creationId xmlns:a16="http://schemas.microsoft.com/office/drawing/2014/main" id="{F6AD3CE5-C5F9-5D4F-8ADB-0094C5EB83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4317" y="5842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381" y="1572442"/>
            <a:ext cx="504552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50" dirty="0" err="1">
                <a:latin typeface="Sassoon Infant" pitchFamily="2" charset="0"/>
              </a:rPr>
              <a:t>Seo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Dòmhnall</a:t>
            </a:r>
            <a:r>
              <a:rPr lang="en-GB" sz="4050" dirty="0">
                <a:latin typeface="Sassoon Infant" pitchFamily="2" charset="0"/>
              </a:rPr>
              <a:t>.</a:t>
            </a:r>
          </a:p>
          <a:p>
            <a:endParaRPr lang="en-GB" sz="4050" dirty="0">
              <a:latin typeface="Sassoon Infant" pitchFamily="2" charset="0"/>
            </a:endParaRPr>
          </a:p>
          <a:p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falt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ruadh</a:t>
            </a:r>
            <a:r>
              <a:rPr lang="en-GB" sz="4050" dirty="0">
                <a:latin typeface="Sassoon Infant" pitchFamily="2" charset="0"/>
              </a:rPr>
              <a:t> air.</a:t>
            </a:r>
          </a:p>
        </p:txBody>
      </p:sp>
      <p:pic>
        <p:nvPicPr>
          <p:cNvPr id="4" name="Picture 3" descr="shutterstock_472736854.eps">
            <a:extLst>
              <a:ext uri="{FF2B5EF4-FFF2-40B4-BE49-F238E27FC236}">
                <a16:creationId xmlns:a16="http://schemas.microsoft.com/office/drawing/2014/main" id="{4CCDB050-ECE4-E943-B846-4D8B90CA75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3" t="1810" r="7259" b="51769"/>
          <a:stretch/>
        </p:blipFill>
        <p:spPr>
          <a:xfrm>
            <a:off x="6264166" y="870170"/>
            <a:ext cx="1576551" cy="5117659"/>
          </a:xfrm>
          <a:prstGeom prst="rect">
            <a:avLst/>
          </a:prstGeom>
        </p:spPr>
      </p:pic>
      <p:pic>
        <p:nvPicPr>
          <p:cNvPr id="3" name="Online Media 2" descr="49.wav">
            <a:hlinkClick r:id="" action="ppaction://media"/>
            <a:extLst>
              <a:ext uri="{FF2B5EF4-FFF2-40B4-BE49-F238E27FC236}">
                <a16:creationId xmlns:a16="http://schemas.microsoft.com/office/drawing/2014/main" id="{0A089ED9-5EF5-4640-902C-7A98320D36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4317" y="58637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472736854.eps">
            <a:extLst>
              <a:ext uri="{FF2B5EF4-FFF2-40B4-BE49-F238E27FC236}">
                <a16:creationId xmlns:a16="http://schemas.microsoft.com/office/drawing/2014/main" id="{BC7FC53F-7CF5-6E43-A78A-022E1CA34A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3" t="1810" r="7259" b="51769"/>
          <a:stretch/>
        </p:blipFill>
        <p:spPr>
          <a:xfrm>
            <a:off x="6264166" y="870170"/>
            <a:ext cx="1576551" cy="511765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246909" y="1808018"/>
            <a:ext cx="3934691" cy="1543050"/>
          </a:xfrm>
          <a:prstGeom prst="wedgeRoundRectCallout">
            <a:avLst>
              <a:gd name="adj1" fmla="val 91553"/>
              <a:gd name="adj2" fmla="val 9900"/>
              <a:gd name="adj3" fmla="val 16667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Tha</a:t>
            </a:r>
            <a:r>
              <a:rPr lang="en-GB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 </a:t>
            </a:r>
            <a:r>
              <a:rPr lang="en-GB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falt</a:t>
            </a:r>
            <a:r>
              <a:rPr lang="en-GB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 </a:t>
            </a:r>
            <a:r>
              <a:rPr lang="en-GB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ruadh</a:t>
            </a:r>
            <a:r>
              <a:rPr lang="en-GB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 </a:t>
            </a:r>
            <a:r>
              <a:rPr lang="en-GB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orm</a:t>
            </a:r>
            <a:r>
              <a:rPr lang="en-GB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" pitchFamily="2" charset="0"/>
              </a:rPr>
              <a:t>.</a:t>
            </a:r>
            <a:endParaRPr lang="en-GB" sz="4950" dirty="0">
              <a:latin typeface="Sassoon Infant" pitchFamily="2" charset="0"/>
            </a:endParaRPr>
          </a:p>
        </p:txBody>
      </p:sp>
      <p:pic>
        <p:nvPicPr>
          <p:cNvPr id="2" name="Online Media 1" descr="50.wav">
            <a:hlinkClick r:id="" action="ppaction://media"/>
            <a:extLst>
              <a:ext uri="{FF2B5EF4-FFF2-40B4-BE49-F238E27FC236}">
                <a16:creationId xmlns:a16="http://schemas.microsoft.com/office/drawing/2014/main" id="{DD79FFA1-3D00-FF47-AC33-2E0DE088E0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4317" y="58746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140</Words>
  <Application>Microsoft Macintosh PowerPoint</Application>
  <PresentationFormat>On-screen Show (4:3)</PresentationFormat>
  <Paragraphs>39</Paragraphs>
  <Slides>10</Slides>
  <Notes>10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Sassoon Infant</vt:lpstr>
      <vt:lpstr>Sassoon Primary</vt:lpstr>
      <vt:lpstr>Office Theme</vt:lpstr>
      <vt:lpstr>Falt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 falt donn orm.</dc:title>
  <dc:creator>Tearlach</dc:creator>
  <cp:lastModifiedBy>Anne McCormack</cp:lastModifiedBy>
  <cp:revision>15</cp:revision>
  <dcterms:created xsi:type="dcterms:W3CDTF">2018-09-07T09:36:10Z</dcterms:created>
  <dcterms:modified xsi:type="dcterms:W3CDTF">2019-12-16T15:33:42Z</dcterms:modified>
</cp:coreProperties>
</file>