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Sassoon Primary" panose="020B0503020103030203" pitchFamily="34" charset="7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5ECA-C81C-4E02-9958-981A85ADC1D1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F2681-04CF-47E1-945F-B9FDED453A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9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costumes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3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Iain. He is wearing a costume. He’s a wizard.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4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</a:t>
            </a:r>
            <a:r>
              <a:rPr lang="en-GB" dirty="0" err="1"/>
              <a:t>Màiri</a:t>
            </a:r>
            <a:r>
              <a:rPr lang="en-GB" dirty="0"/>
              <a:t>. She is wearing a costume. She’s a witch.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7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George. He is wearing a costume. He’s a monster.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2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</a:t>
            </a:r>
            <a:r>
              <a:rPr lang="en-GB" dirty="0" err="1"/>
              <a:t>Mòrag</a:t>
            </a:r>
            <a:r>
              <a:rPr lang="en-GB" dirty="0"/>
              <a:t>. She is wearing a costume. She’s a ghost.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92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Paul. He’s wearing a costume. He’s a skeleton.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Sorcha. She’s wearing a costume. She’s a pumpkin.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34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YOU be wearing a costume at Hallowe’en?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F2681-04CF-47E1-945F-B9FDED453A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7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3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75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39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5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2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58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91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A982EC-FB6B-42EB-962B-3CE5F91694F9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55E2C0-084F-43B7-BC60-EB8DFB55C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34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846E58-2BFD-764B-BD5D-6F6CE955BB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7F374-B77E-C545-B176-362AD46553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FF514-6244-2C47-9870-EFBB6DA3DF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969" y="138477"/>
            <a:ext cx="6858000" cy="1790700"/>
          </a:xfrm>
        </p:spPr>
        <p:txBody>
          <a:bodyPr/>
          <a:lstStyle/>
          <a:p>
            <a:r>
              <a:rPr lang="en-GB" dirty="0" err="1">
                <a:latin typeface="Sassoon Primary" panose="020B0503020103030203" pitchFamily="34" charset="77"/>
              </a:rPr>
              <a:t>èididhean</a:t>
            </a:r>
            <a:endParaRPr lang="en-GB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9518E-1F94-2546-BF37-E8688F56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406" y="3968035"/>
            <a:ext cx="9525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7D8D6-E2BE-5846-B751-077CCEE61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804" y="2340428"/>
            <a:ext cx="852496" cy="108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D716E-79F4-D54B-8641-25121DAC0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041" y="2235198"/>
            <a:ext cx="790985" cy="1193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47347-B3E5-324C-8FC2-5322D4ED4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615" y="2405288"/>
            <a:ext cx="599849" cy="95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639D1-B07A-F845-82D9-A7760C573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485" y="3840249"/>
            <a:ext cx="810108" cy="1287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33367-A1A0-A04F-97CB-DEC732618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9973" y="3735020"/>
            <a:ext cx="604053" cy="1426815"/>
          </a:xfrm>
          <a:prstGeom prst="rect">
            <a:avLst/>
          </a:prstGeom>
        </p:spPr>
      </p:pic>
      <p:pic>
        <p:nvPicPr>
          <p:cNvPr id="3" name="Online Media 2" descr="402.wav">
            <a:hlinkClick r:id="" action="ppaction://media"/>
            <a:extLst>
              <a:ext uri="{FF2B5EF4-FFF2-40B4-BE49-F238E27FC236}">
                <a16:creationId xmlns:a16="http://schemas.microsoft.com/office/drawing/2014/main" id="{ECFA62F2-12E2-E443-BA34-D804AE361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0428" y="5906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84" y="857250"/>
            <a:ext cx="6858000" cy="1123950"/>
          </a:xfrm>
        </p:spPr>
        <p:txBody>
          <a:bodyPr>
            <a:normAutofit fontScale="90000"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Iain.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air.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e </a:t>
            </a:r>
            <a:r>
              <a:rPr lang="en-GB" sz="4000" dirty="0" err="1">
                <a:latin typeface="Sassoon Primary" panose="020B0503020103030203" pitchFamily="34" charset="77"/>
              </a:rPr>
              <a:t>buidseach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ann.</a:t>
            </a:r>
          </a:p>
        </p:txBody>
      </p:sp>
      <p:pic>
        <p:nvPicPr>
          <p:cNvPr id="3" name="Online Media 2" descr="403.wav">
            <a:hlinkClick r:id="" action="ppaction://media"/>
            <a:extLst>
              <a:ext uri="{FF2B5EF4-FFF2-40B4-BE49-F238E27FC236}">
                <a16:creationId xmlns:a16="http://schemas.microsoft.com/office/drawing/2014/main" id="{CD656278-2BD0-8E48-BC61-0836A4AA7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4884" y="5874657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62145-E6E0-9543-A028-CCCC15FE5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79" y="2114550"/>
            <a:ext cx="2816891" cy="43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84" y="857250"/>
            <a:ext cx="6858000" cy="1145721"/>
          </a:xfrm>
        </p:spPr>
        <p:txBody>
          <a:bodyPr>
            <a:normAutofit fontScale="90000"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Màiri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oirre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e </a:t>
            </a:r>
            <a:r>
              <a:rPr lang="en-GB" sz="4000" dirty="0" err="1">
                <a:latin typeface="Sassoon Primary" panose="020B0503020103030203" pitchFamily="34" charset="77"/>
              </a:rPr>
              <a:t>bana-bhuidseach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</a:t>
            </a:r>
            <a:r>
              <a:rPr lang="en-GB" sz="4000" dirty="0" err="1">
                <a:latin typeface="Sassoon Primary" panose="020B0503020103030203" pitchFamily="34" charset="77"/>
              </a:rPr>
              <a:t>innte</a:t>
            </a:r>
            <a:r>
              <a:rPr lang="en-GB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5267F-EE45-E046-AA55-1D1379766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013" y="2461986"/>
            <a:ext cx="2610757" cy="3333736"/>
          </a:xfrm>
          <a:prstGeom prst="rect">
            <a:avLst/>
          </a:prstGeom>
        </p:spPr>
      </p:pic>
      <p:pic>
        <p:nvPicPr>
          <p:cNvPr id="3" name="Online Media 2" descr="404.wav">
            <a:hlinkClick r:id="" action="ppaction://media"/>
            <a:extLst>
              <a:ext uri="{FF2B5EF4-FFF2-40B4-BE49-F238E27FC236}">
                <a16:creationId xmlns:a16="http://schemas.microsoft.com/office/drawing/2014/main" id="{0A2DAA6B-7A16-DE42-ABF9-E025A184E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88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84" y="857250"/>
            <a:ext cx="6858000" cy="1232807"/>
          </a:xfrm>
        </p:spPr>
        <p:txBody>
          <a:bodyPr>
            <a:norm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Seòras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air. ’S e </a:t>
            </a:r>
            <a:r>
              <a:rPr lang="en-GB" sz="4000" dirty="0" err="1">
                <a:latin typeface="Sassoon Primary" panose="020B0503020103030203" pitchFamily="34" charset="77"/>
              </a:rPr>
              <a:t>uilebheist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ann.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08FE0-4467-B947-B3A1-290853CC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3" y="2675364"/>
            <a:ext cx="2100944" cy="3170869"/>
          </a:xfrm>
          <a:prstGeom prst="rect">
            <a:avLst/>
          </a:prstGeom>
        </p:spPr>
      </p:pic>
      <p:pic>
        <p:nvPicPr>
          <p:cNvPr id="4" name="Online Media 3" descr="405.wav">
            <a:hlinkClick r:id="" action="ppaction://media"/>
            <a:extLst>
              <a:ext uri="{FF2B5EF4-FFF2-40B4-BE49-F238E27FC236}">
                <a16:creationId xmlns:a16="http://schemas.microsoft.com/office/drawing/2014/main" id="{0F34D1DE-D8CC-4240-B591-96AABE5D9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884" y="5846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84" y="857250"/>
            <a:ext cx="6858000" cy="1156607"/>
          </a:xfrm>
        </p:spPr>
        <p:txBody>
          <a:bodyPr>
            <a:normAutofit fontScale="90000"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Mòrag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oirre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e </a:t>
            </a:r>
            <a:r>
              <a:rPr lang="en-GB" sz="4000" dirty="0" err="1">
                <a:latin typeface="Sassoon Primary" panose="020B0503020103030203" pitchFamily="34" charset="77"/>
              </a:rPr>
              <a:t>taibhse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</a:t>
            </a:r>
            <a:r>
              <a:rPr lang="en-GB" sz="4000" dirty="0" err="1">
                <a:latin typeface="Sassoon Primary" panose="020B0503020103030203" pitchFamily="34" charset="77"/>
              </a:rPr>
              <a:t>innte</a:t>
            </a:r>
            <a:r>
              <a:rPr lang="en-GB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43185-9902-C942-9C8C-E9EB33D28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709636"/>
            <a:ext cx="1676400" cy="2679700"/>
          </a:xfrm>
          <a:prstGeom prst="rect">
            <a:avLst/>
          </a:prstGeom>
        </p:spPr>
      </p:pic>
      <p:pic>
        <p:nvPicPr>
          <p:cNvPr id="5" name="Online Media 4" descr="406.wav">
            <a:hlinkClick r:id="" action="ppaction://media"/>
            <a:extLst>
              <a:ext uri="{FF2B5EF4-FFF2-40B4-BE49-F238E27FC236}">
                <a16:creationId xmlns:a16="http://schemas.microsoft.com/office/drawing/2014/main" id="{8E8FCF34-6A43-3A4F-B7FD-FDF7BAE16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884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84" y="857250"/>
            <a:ext cx="6858000" cy="1156607"/>
          </a:xfrm>
        </p:spPr>
        <p:txBody>
          <a:bodyPr>
            <a:normAutofit fontScale="90000"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Pòl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air.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e </a:t>
            </a:r>
            <a:r>
              <a:rPr lang="en-GB" sz="4000" dirty="0" err="1">
                <a:latin typeface="Sassoon Primary" panose="020B0503020103030203" pitchFamily="34" charset="77"/>
              </a:rPr>
              <a:t>cnàimhneach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ann.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55B96-5F03-8142-AFE1-161DD4CD6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741" y="2773136"/>
            <a:ext cx="2030518" cy="3227614"/>
          </a:xfrm>
          <a:prstGeom prst="rect">
            <a:avLst/>
          </a:prstGeom>
        </p:spPr>
      </p:pic>
      <p:pic>
        <p:nvPicPr>
          <p:cNvPr id="3" name="Online Media 2" descr="407.wav">
            <a:hlinkClick r:id="" action="ppaction://media"/>
            <a:extLst>
              <a:ext uri="{FF2B5EF4-FFF2-40B4-BE49-F238E27FC236}">
                <a16:creationId xmlns:a16="http://schemas.microsoft.com/office/drawing/2014/main" id="{75753277-D8B4-2647-A255-45174C7B4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88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35479"/>
            <a:ext cx="6858000" cy="1221921"/>
          </a:xfrm>
        </p:spPr>
        <p:txBody>
          <a:bodyPr>
            <a:normAutofit/>
          </a:bodyPr>
          <a:lstStyle/>
          <a:p>
            <a:r>
              <a:rPr lang="en-GB" sz="4000" dirty="0" err="1">
                <a:latin typeface="Sassoon Primary" panose="020B0503020103030203" pitchFamily="34" charset="77"/>
              </a:rPr>
              <a:t>Seo</a:t>
            </a:r>
            <a:r>
              <a:rPr lang="en-GB" sz="4000" dirty="0">
                <a:latin typeface="Sassoon Primary" panose="020B0503020103030203" pitchFamily="34" charset="77"/>
              </a:rPr>
              <a:t> Sorcha. </a:t>
            </a:r>
            <a:r>
              <a:rPr lang="en-GB" sz="4000" dirty="0" err="1">
                <a:latin typeface="Sassoon Primary" panose="020B0503020103030203" pitchFamily="34" charset="77"/>
              </a:rPr>
              <a:t>Tha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oirre</a:t>
            </a:r>
            <a:r>
              <a:rPr lang="en-GB" sz="4000" dirty="0">
                <a:latin typeface="Sassoon Primary" panose="020B0503020103030203" pitchFamily="34" charset="77"/>
              </a:rPr>
              <a:t>.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’S e </a:t>
            </a:r>
            <a:r>
              <a:rPr lang="en-GB" sz="4000" dirty="0" err="1">
                <a:latin typeface="Sassoon Primary" panose="020B0503020103030203" pitchFamily="34" charset="77"/>
              </a:rPr>
              <a:t>peapag</a:t>
            </a:r>
            <a:r>
              <a:rPr lang="en-GB" sz="4000" dirty="0">
                <a:latin typeface="Sassoon Primary" panose="020B0503020103030203" pitchFamily="34" charset="77"/>
              </a:rPr>
              <a:t> a </a:t>
            </a:r>
            <a:r>
              <a:rPr lang="en-GB" sz="4000" dirty="0" err="1">
                <a:latin typeface="Sassoon Primary" panose="020B0503020103030203" pitchFamily="34" charset="77"/>
              </a:rPr>
              <a:t>th</a:t>
            </a:r>
            <a:r>
              <a:rPr lang="en-GB" sz="4000" dirty="0">
                <a:latin typeface="Sassoon Primary" panose="020B0503020103030203" pitchFamily="34" charset="77"/>
              </a:rPr>
              <a:t>’ </a:t>
            </a:r>
            <a:r>
              <a:rPr lang="en-GB" sz="4000" dirty="0" err="1">
                <a:latin typeface="Sassoon Primary" panose="020B0503020103030203" pitchFamily="34" charset="77"/>
              </a:rPr>
              <a:t>innte</a:t>
            </a:r>
            <a:r>
              <a:rPr lang="en-GB" sz="4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Online Media 2" descr="408.wav">
            <a:hlinkClick r:id="" action="ppaction://media"/>
            <a:extLst>
              <a:ext uri="{FF2B5EF4-FFF2-40B4-BE49-F238E27FC236}">
                <a16:creationId xmlns:a16="http://schemas.microsoft.com/office/drawing/2014/main" id="{2B19F876-A120-894D-B39B-E752BCDA3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5852886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79BAB-610D-4544-B329-72944CC01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66" y="2220686"/>
            <a:ext cx="1748087" cy="40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C78-F7C4-4A6C-83C8-8E6A4DE5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20177"/>
            <a:ext cx="6858000" cy="1204566"/>
          </a:xfrm>
        </p:spPr>
        <p:txBody>
          <a:bodyPr/>
          <a:lstStyle/>
          <a:p>
            <a:r>
              <a:rPr lang="en-GB" sz="4000" dirty="0">
                <a:latin typeface="Sassoon Primary" panose="020B0503020103030203" pitchFamily="34" charset="77"/>
              </a:rPr>
              <a:t>Am bi </a:t>
            </a:r>
            <a:r>
              <a:rPr lang="en-GB" sz="4000" dirty="0" err="1">
                <a:latin typeface="Sassoon Primary" panose="020B0503020103030203" pitchFamily="34" charset="77"/>
              </a:rPr>
              <a:t>èideadh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ortsa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 err="1">
                <a:latin typeface="Sassoon Primary" panose="020B0503020103030203" pitchFamily="34" charset="77"/>
              </a:rPr>
              <a:t>Oidhche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Shamhna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246BA-AD5A-3D4A-99C2-9572D1DB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406" y="4352865"/>
            <a:ext cx="9525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1C481-818C-4E4F-AFC6-C4AED429A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804" y="2725258"/>
            <a:ext cx="852496" cy="1088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3B162-0336-0D4B-A7EC-F033BE503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041" y="2620028"/>
            <a:ext cx="790985" cy="1193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EB8F54-DE63-9145-827A-FD25103E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615" y="2790118"/>
            <a:ext cx="599849" cy="95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0FA16-1CE4-444A-A518-01FDEB57E0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485" y="4225079"/>
            <a:ext cx="810108" cy="1287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5C7B6-6364-A348-8B63-D03FB369F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9973" y="4119850"/>
            <a:ext cx="604053" cy="1426815"/>
          </a:xfrm>
          <a:prstGeom prst="rect">
            <a:avLst/>
          </a:prstGeom>
        </p:spPr>
      </p:pic>
      <p:pic>
        <p:nvPicPr>
          <p:cNvPr id="3" name="Online Media 2" descr="409.wav">
            <a:hlinkClick r:id="" action="ppaction://media"/>
            <a:extLst>
              <a:ext uri="{FF2B5EF4-FFF2-40B4-BE49-F238E27FC236}">
                <a16:creationId xmlns:a16="http://schemas.microsoft.com/office/drawing/2014/main" id="{B59DFC02-24F2-D345-9F10-4809508C8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94600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3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149</Words>
  <Application>Microsoft Macintosh PowerPoint</Application>
  <PresentationFormat>On-screen Show (4:3)</PresentationFormat>
  <Paragraphs>24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Sassoon Primary</vt:lpstr>
      <vt:lpstr>Calibri Light</vt:lpstr>
      <vt:lpstr>Office Theme</vt:lpstr>
      <vt:lpstr>èididhean</vt:lpstr>
      <vt:lpstr>Seo Iain. Tha èideadh air.  ’S e buidseach a th’ ann.</vt:lpstr>
      <vt:lpstr>Seo Màiri. Tha èideadh oirre.  ’S e bana-bhuidseach a th’ innte.</vt:lpstr>
      <vt:lpstr>Seo Seòras. Tha èideadh air. ’S e uilebheist a th’ ann.</vt:lpstr>
      <vt:lpstr>Seo Mòrag. Tha èideadh oirre.  ’S e taibhse a th’ innte.</vt:lpstr>
      <vt:lpstr>Seo Pòl. Tha èideadh air.  ’S e cnàimhneach a th’ ann.</vt:lpstr>
      <vt:lpstr>Seo Sorcha. Tha èideadh oirre.  ’S e peapag a th’ innte.</vt:lpstr>
      <vt:lpstr>Am bi èideadh ortsa  Oidhche Shamhna?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Oidhche Shamhna</dc:title>
  <dc:creator>Jackie Mullen</dc:creator>
  <cp:lastModifiedBy>Anne McCormack</cp:lastModifiedBy>
  <cp:revision>14</cp:revision>
  <dcterms:created xsi:type="dcterms:W3CDTF">2019-10-22T13:07:56Z</dcterms:created>
  <dcterms:modified xsi:type="dcterms:W3CDTF">2020-02-24T15:52:05Z</dcterms:modified>
</cp:coreProperties>
</file>