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Sassoon Primary" panose="020B0503020103030203" pitchFamily="34" charset="77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7920-98AD-4772-8C42-DB4C687445C9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A9F22-3D61-45C4-9EA6-C0AD9EAF0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tick-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tick-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tock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little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mouse ran up the clock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clock struck one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(The)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mouse ran down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tick-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tick-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tock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tick-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tick-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tock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6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tick-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tick-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tock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little mouse ran up the clock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(When) the clock struck one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mouse ran down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tick-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tick-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tock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tick-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tick-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tock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0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70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4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65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6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29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88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44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4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9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86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58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340039-1C48-C64F-B42A-2FFC4D91E0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4CE72B-2797-3F41-912A-F93C1ECB33E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8D4E8D-9DA1-CA49-817B-6467FDCEBB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970588"/>
            <a:ext cx="83724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69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8609" y="1808018"/>
            <a:ext cx="5101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Diog-deog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diog-deog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diog-deog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Ruith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luchag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bheag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suas</a:t>
            </a:r>
            <a:r>
              <a:rPr lang="en-GB" sz="2400" dirty="0">
                <a:latin typeface="Sassoon Primary" panose="020B0503020103030203" pitchFamily="34" charset="77"/>
              </a:rPr>
              <a:t> an </a:t>
            </a:r>
            <a:r>
              <a:rPr lang="en-GB" sz="2400" dirty="0" err="1">
                <a:latin typeface="Sassoon Primary" panose="020B0503020103030203" pitchFamily="34" charset="77"/>
              </a:rPr>
              <a:t>cloc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Bhuail</a:t>
            </a:r>
            <a:r>
              <a:rPr lang="en-GB" sz="2400" dirty="0">
                <a:latin typeface="Sassoon Primary" panose="020B0503020103030203" pitchFamily="34" charset="77"/>
              </a:rPr>
              <a:t> an </a:t>
            </a:r>
            <a:r>
              <a:rPr lang="en-GB" sz="2400" dirty="0" err="1">
                <a:latin typeface="Sassoon Primary" panose="020B0503020103030203" pitchFamily="34" charset="77"/>
              </a:rPr>
              <a:t>cloc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uair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Leum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luchag</a:t>
            </a:r>
            <a:r>
              <a:rPr lang="en-GB" sz="2400" dirty="0">
                <a:latin typeface="Sassoon Primary" panose="020B0503020103030203" pitchFamily="34" charset="77"/>
              </a:rPr>
              <a:t> a-</a:t>
            </a:r>
            <a:r>
              <a:rPr lang="en-GB" sz="2400" dirty="0" err="1">
                <a:latin typeface="Sassoon Primary" panose="020B0503020103030203" pitchFamily="34" charset="77"/>
              </a:rPr>
              <a:t>nuas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Diog-deog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diog-deog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diog-deog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Diog-deog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diog-deog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diog-deog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endParaRPr lang="en-GB" sz="2400" dirty="0">
              <a:latin typeface="Sassoon Primary" panose="020B0503020103030203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5C084-F85C-EC4C-9659-E0E7D4E7A6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0" r="55830" b="22857"/>
          <a:stretch/>
        </p:blipFill>
        <p:spPr>
          <a:xfrm>
            <a:off x="623454" y="783394"/>
            <a:ext cx="2829950" cy="4726904"/>
          </a:xfrm>
          <a:prstGeom prst="rect">
            <a:avLst/>
          </a:prstGeom>
        </p:spPr>
      </p:pic>
      <p:pic>
        <p:nvPicPr>
          <p:cNvPr id="4" name="Diog-Deog, Diog-Deog, Diog-Deog">
            <a:hlinkClick r:id="" action="ppaction://media"/>
            <a:extLst>
              <a:ext uri="{FF2B5EF4-FFF2-40B4-BE49-F238E27FC236}">
                <a16:creationId xmlns:a16="http://schemas.microsoft.com/office/drawing/2014/main" id="{58361C86-C51F-40B8-984B-994B73471A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45036" y="5001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6C0380-098F-3B4C-AA76-C586A4E3D561}"/>
              </a:ext>
            </a:extLst>
          </p:cNvPr>
          <p:cNvSpPr txBox="1"/>
          <p:nvPr/>
        </p:nvSpPr>
        <p:spPr>
          <a:xfrm>
            <a:off x="3418609" y="1808018"/>
            <a:ext cx="5101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Diog-deog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diog-deog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diog-deog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Ruith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luchag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bheag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suas</a:t>
            </a:r>
            <a:r>
              <a:rPr lang="en-GB" sz="2400" dirty="0">
                <a:latin typeface="Sassoon Primary" panose="020B0503020103030203" pitchFamily="34" charset="77"/>
              </a:rPr>
              <a:t> an </a:t>
            </a:r>
            <a:r>
              <a:rPr lang="en-GB" sz="2400" dirty="0" err="1">
                <a:latin typeface="Sassoon Primary" panose="020B0503020103030203" pitchFamily="34" charset="77"/>
              </a:rPr>
              <a:t>cloc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Bhuail</a:t>
            </a:r>
            <a:r>
              <a:rPr lang="en-GB" sz="2400" dirty="0">
                <a:latin typeface="Sassoon Primary" panose="020B0503020103030203" pitchFamily="34" charset="77"/>
              </a:rPr>
              <a:t> an </a:t>
            </a:r>
            <a:r>
              <a:rPr lang="en-GB" sz="2400" dirty="0" err="1">
                <a:latin typeface="Sassoon Primary" panose="020B0503020103030203" pitchFamily="34" charset="77"/>
              </a:rPr>
              <a:t>cloc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uair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Leum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luchag</a:t>
            </a:r>
            <a:r>
              <a:rPr lang="en-GB" sz="2400" dirty="0">
                <a:latin typeface="Sassoon Primary" panose="020B0503020103030203" pitchFamily="34" charset="77"/>
              </a:rPr>
              <a:t> a-</a:t>
            </a:r>
            <a:r>
              <a:rPr lang="en-GB" sz="2400" dirty="0" err="1">
                <a:latin typeface="Sassoon Primary" panose="020B0503020103030203" pitchFamily="34" charset="77"/>
              </a:rPr>
              <a:t>nuas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Diog-deog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diog-deog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diog-deog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Diog-deog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diog-deog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diog-deog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endParaRPr lang="en-GB" sz="2400" dirty="0">
              <a:latin typeface="Sassoon Primary" panose="020B0503020103030203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BF705F-8DFA-564E-975D-A88CC4A7D7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3" t="24920" r="-543" b="22857"/>
          <a:stretch/>
        </p:blipFill>
        <p:spPr>
          <a:xfrm>
            <a:off x="623454" y="783394"/>
            <a:ext cx="2829950" cy="4726904"/>
          </a:xfrm>
          <a:prstGeom prst="rect">
            <a:avLst/>
          </a:prstGeom>
        </p:spPr>
      </p:pic>
      <p:pic>
        <p:nvPicPr>
          <p:cNvPr id="4" name="Diog-Deog, Diog-Deog, Diog-Deog">
            <a:hlinkClick r:id="" action="ppaction://media"/>
            <a:extLst>
              <a:ext uri="{FF2B5EF4-FFF2-40B4-BE49-F238E27FC236}">
                <a16:creationId xmlns:a16="http://schemas.microsoft.com/office/drawing/2014/main" id="{BF97B307-B693-457F-A0C2-036020AC3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45036" y="5001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3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122</Words>
  <Application>Microsoft Macintosh PowerPoint</Application>
  <PresentationFormat>On-screen Show (4:3)</PresentationFormat>
  <Paragraphs>26</Paragraphs>
  <Slides>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 Light</vt:lpstr>
      <vt:lpstr>Calibri</vt:lpstr>
      <vt:lpstr>Arial</vt:lpstr>
      <vt:lpstr>Sassoon Primary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25</cp:revision>
  <dcterms:created xsi:type="dcterms:W3CDTF">2019-02-05T10:41:58Z</dcterms:created>
  <dcterms:modified xsi:type="dcterms:W3CDTF">2020-01-15T11:04:03Z</dcterms:modified>
</cp:coreProperties>
</file>