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omic Sans MS" panose="030F0902030302020204" pitchFamily="66" charset="0"/>
      <p:regular r:id="rId24"/>
      <p:bold r:id="rId25"/>
    </p:embeddedFont>
    <p:embeddedFont>
      <p:font typeface="Sassoon Primary" panose="020B0503020103030203" pitchFamily="34" charset="77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BAE4C-681A-4560-8C9E-0CA10C36EB8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42524-9EF3-4399-9C16-6BB3DC08F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27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049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day is it today?  Monday.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70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the weather like today?</a:t>
            </a:r>
          </a:p>
          <a:p>
            <a:r>
              <a:rPr lang="en-GB" dirty="0"/>
              <a:t>It is cold and wet.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69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will do today?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10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know. We will put on our coats.</a:t>
            </a:r>
          </a:p>
          <a:p>
            <a:r>
              <a:rPr lang="en-GB" dirty="0"/>
              <a:t>And our boots.</a:t>
            </a:r>
          </a:p>
          <a:p>
            <a:r>
              <a:rPr lang="en-GB" dirty="0"/>
              <a:t>And jump in the puddles.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48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idea!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83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fun! This is good! It is good to be outside!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Come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44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morning.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075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morning X3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8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is James? I’m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02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is Sheena? I’m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523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is Calum? I’m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2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are you all today?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1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am well, thank you.</a:t>
            </a:r>
          </a:p>
          <a:p>
            <a:r>
              <a:rPr lang="en-GB" dirty="0"/>
              <a:t>I am happy, thank you.</a:t>
            </a:r>
          </a:p>
          <a:p>
            <a:r>
              <a:rPr lang="en-GB" dirty="0"/>
              <a:t>I am well, 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42524-9EF3-4399-9C16-6BB3DC08FD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1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5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6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40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6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88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8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77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01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5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3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B301AD4-1B62-4D1C-8D6C-FF2643976A78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7A0096-315F-4F8A-BC35-E22C4420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0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8E634A-39DB-F84B-9A68-9983F9BB99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B7106-C595-D84D-AE49-B3A3476B811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6CB05-6EE4-744D-B90B-B994B71F93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5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17.wav"/><Relationship Id="rId7" Type="http://schemas.openxmlformats.org/officeDocument/2006/relationships/image" Target="../media/image4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19.wav"/><Relationship Id="rId7" Type="http://schemas.openxmlformats.org/officeDocument/2006/relationships/image" Target="../media/image3.emf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3.emf"/><Relationship Id="rId4" Type="http://schemas.openxmlformats.org/officeDocument/2006/relationships/audio" Target="../media/media22.wav"/><Relationship Id="rId9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26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audio" Target="../media/media27.wav"/><Relationship Id="rId5" Type="http://schemas.microsoft.com/office/2007/relationships/media" Target="../media/media27.wav"/><Relationship Id="rId10" Type="http://schemas.openxmlformats.org/officeDocument/2006/relationships/image" Target="../media/image5.png"/><Relationship Id="rId4" Type="http://schemas.openxmlformats.org/officeDocument/2006/relationships/audio" Target="../media/media26.wav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5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5.png"/><Relationship Id="rId5" Type="http://schemas.microsoft.com/office/2007/relationships/media" Target="../media/media6.wav"/><Relationship Id="rId10" Type="http://schemas.openxmlformats.org/officeDocument/2006/relationships/image" Target="../media/image4.jpeg"/><Relationship Id="rId4" Type="http://schemas.openxmlformats.org/officeDocument/2006/relationships/audio" Target="../media/media5.wav"/><Relationship Id="rId9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8.wav"/><Relationship Id="rId7" Type="http://schemas.openxmlformats.org/officeDocument/2006/relationships/image" Target="../media/image4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10.wav"/><Relationship Id="rId7" Type="http://schemas.openxmlformats.org/officeDocument/2006/relationships/image" Target="../media/image3.em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8.wav"/><Relationship Id="rId7" Type="http://schemas.openxmlformats.org/officeDocument/2006/relationships/image" Target="../media/image4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14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5" Type="http://schemas.microsoft.com/office/2007/relationships/media" Target="../media/media15.wav"/><Relationship Id="rId10" Type="http://schemas.openxmlformats.org/officeDocument/2006/relationships/image" Target="../media/image5.png"/><Relationship Id="rId4" Type="http://schemas.openxmlformats.org/officeDocument/2006/relationships/audio" Target="../media/media14.wav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4796474" y="976756"/>
            <a:ext cx="1822268" cy="1046747"/>
          </a:xfrm>
          <a:prstGeom prst="wedgeEllipseCallout">
            <a:avLst>
              <a:gd name="adj1" fmla="val 86318"/>
              <a:gd name="adj2" fmla="val 33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1078" y="1200047"/>
            <a:ext cx="15376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Fàilte</a:t>
            </a:r>
            <a:r>
              <a:rPr lang="en-GB" sz="3300" dirty="0">
                <a:latin typeface="Sassoon Primary" panose="020B0503020103030203" pitchFamily="34" charset="77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C4234-6137-6640-9279-8F54BE5C3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905" y="1251150"/>
            <a:ext cx="1499786" cy="4215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9D3F27-CC6B-AB45-B595-4107537E8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714" y="2246794"/>
            <a:ext cx="3615525" cy="3219442"/>
          </a:xfrm>
          <a:prstGeom prst="rect">
            <a:avLst/>
          </a:prstGeom>
        </p:spPr>
      </p:pic>
      <p:pic>
        <p:nvPicPr>
          <p:cNvPr id="4" name="Online Media 3" descr="112.wav">
            <a:hlinkClick r:id="" action="ppaction://media"/>
            <a:extLst>
              <a:ext uri="{FF2B5EF4-FFF2-40B4-BE49-F238E27FC236}">
                <a16:creationId xmlns:a16="http://schemas.microsoft.com/office/drawing/2014/main" id="{B3F26921-B4CD-6940-877F-8A46F2C7D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6000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8CC3B8-7343-5E4B-8991-D12865FD7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086" y="2866229"/>
            <a:ext cx="3224375" cy="287114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755232" y="1101858"/>
            <a:ext cx="2117558" cy="1590418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5548" y="1366152"/>
            <a:ext cx="18765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Dè</a:t>
            </a:r>
            <a:r>
              <a:rPr lang="en-GB" sz="2100" dirty="0">
                <a:latin typeface="Sassoon Primary" panose="020B0503020103030203" pitchFamily="34" charset="77"/>
              </a:rPr>
              <a:t> an </a:t>
            </a:r>
            <a:r>
              <a:rPr lang="en-GB" sz="2100" dirty="0" err="1">
                <a:latin typeface="Sassoon Primary" panose="020B0503020103030203" pitchFamily="34" charset="77"/>
              </a:rPr>
              <a:t>latha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>
                <a:latin typeface="Sassoon Primary" panose="020B0503020103030203" pitchFamily="34" charset="77"/>
              </a:rPr>
              <a:t>a </a:t>
            </a:r>
            <a:r>
              <a:rPr lang="en-GB" sz="2100" dirty="0" err="1">
                <a:latin typeface="Sassoon Primary" panose="020B0503020103030203" pitchFamily="34" charset="77"/>
              </a:rPr>
              <a:t>th</a:t>
            </a:r>
            <a:r>
              <a:rPr lang="en-GB" sz="2100" dirty="0">
                <a:latin typeface="Sassoon Primary" panose="020B0503020103030203" pitchFamily="34" charset="77"/>
              </a:rPr>
              <a:t>’ </a:t>
            </a:r>
            <a:r>
              <a:rPr lang="en-GB" sz="2100" dirty="0" err="1">
                <a:latin typeface="Sassoon Primary" panose="020B0503020103030203" pitchFamily="34" charset="77"/>
              </a:rPr>
              <a:t>ann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</a:p>
          <a:p>
            <a:pPr algn="ctr"/>
            <a:r>
              <a:rPr lang="en-GB" sz="2100" dirty="0">
                <a:latin typeface="Sassoon Primary" panose="020B0503020103030203" pitchFamily="34" charset="77"/>
              </a:rPr>
              <a:t>an-</a:t>
            </a:r>
            <a:r>
              <a:rPr lang="en-GB" sz="2100" dirty="0" err="1">
                <a:latin typeface="Sassoon Primary" panose="020B0503020103030203" pitchFamily="34" charset="77"/>
              </a:rPr>
              <a:t>diugh</a:t>
            </a:r>
            <a:r>
              <a:rPr lang="en-GB" sz="21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964657" y="1877363"/>
            <a:ext cx="1555081" cy="863039"/>
          </a:xfrm>
          <a:prstGeom prst="wedgeEllipseCallout">
            <a:avLst>
              <a:gd name="adj1" fmla="val -52989"/>
              <a:gd name="adj2" fmla="val 859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358" y="2101133"/>
            <a:ext cx="1085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err="1">
                <a:latin typeface="Sassoon Primary" panose="020B0503020103030203" pitchFamily="34" charset="77"/>
              </a:rPr>
              <a:t>Diluain</a:t>
            </a:r>
            <a:r>
              <a:rPr lang="en-GB" sz="21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118BAC-DE1F-814E-A72A-F43EFF58B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2" name="Online Media 1" descr="127.wav">
            <a:hlinkClick r:id="" action="ppaction://media"/>
            <a:extLst>
              <a:ext uri="{FF2B5EF4-FFF2-40B4-BE49-F238E27FC236}">
                <a16:creationId xmlns:a16="http://schemas.microsoft.com/office/drawing/2014/main" id="{26C7BD7F-023B-4741-9CB7-9952B1B45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5232" y="5929086"/>
            <a:ext cx="812800" cy="812800"/>
          </a:xfrm>
          <a:prstGeom prst="rect">
            <a:avLst/>
          </a:prstGeom>
        </p:spPr>
      </p:pic>
      <p:pic>
        <p:nvPicPr>
          <p:cNvPr id="3" name="Online Media 2" descr="128.wav">
            <a:hlinkClick r:id="" action="ppaction://media"/>
            <a:extLst>
              <a:ext uri="{FF2B5EF4-FFF2-40B4-BE49-F238E27FC236}">
                <a16:creationId xmlns:a16="http://schemas.microsoft.com/office/drawing/2014/main" id="{601EC64D-27C3-F44D-B7A6-CCE6B04F7E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9738" y="5929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755232" y="1101858"/>
            <a:ext cx="2117558" cy="1590418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0063" y="1332385"/>
            <a:ext cx="21027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Ciamar</a:t>
            </a:r>
            <a:r>
              <a:rPr lang="en-GB" sz="2100" dirty="0">
                <a:latin typeface="Sassoon Primary" panose="020B0503020103030203" pitchFamily="34" charset="77"/>
              </a:rPr>
              <a:t> a </a:t>
            </a:r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>
                <a:latin typeface="Sassoon Primary" panose="020B0503020103030203" pitchFamily="34" charset="77"/>
              </a:rPr>
              <a:t>an t-</a:t>
            </a:r>
            <a:r>
              <a:rPr lang="en-GB" sz="2100" dirty="0" err="1">
                <a:latin typeface="Sassoon Primary" panose="020B0503020103030203" pitchFamily="34" charset="77"/>
              </a:rPr>
              <a:t>sìde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</a:p>
          <a:p>
            <a:pPr algn="ctr"/>
            <a:r>
              <a:rPr lang="en-GB" sz="2100" dirty="0">
                <a:latin typeface="Sassoon Primary" panose="020B0503020103030203" pitchFamily="34" charset="77"/>
              </a:rPr>
              <a:t>an-</a:t>
            </a:r>
            <a:r>
              <a:rPr lang="en-GB" sz="2100" dirty="0" err="1">
                <a:latin typeface="Sassoon Primary" panose="020B0503020103030203" pitchFamily="34" charset="77"/>
              </a:rPr>
              <a:t>diugh</a:t>
            </a:r>
            <a:r>
              <a:rPr lang="en-GB" sz="21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432481" y="1332385"/>
            <a:ext cx="2411635" cy="1308037"/>
          </a:xfrm>
          <a:prstGeom prst="wedgeEllipseCallout">
            <a:avLst>
              <a:gd name="adj1" fmla="val -21874"/>
              <a:gd name="adj2" fmla="val 888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6207" y="1569642"/>
            <a:ext cx="17841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i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fuar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agus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fliuch</a:t>
            </a:r>
            <a:r>
              <a:rPr lang="en-GB" sz="21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6BF81D-B4EB-DE42-9551-8DA4F6A6E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6874F-CA09-FD48-B193-E7DA71C4A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086" y="2866229"/>
            <a:ext cx="3224375" cy="2871143"/>
          </a:xfrm>
          <a:prstGeom prst="rect">
            <a:avLst/>
          </a:prstGeom>
        </p:spPr>
      </p:pic>
      <p:pic>
        <p:nvPicPr>
          <p:cNvPr id="2" name="Online Media 1" descr="129.wav">
            <a:hlinkClick r:id="" action="ppaction://media"/>
            <a:extLst>
              <a:ext uri="{FF2B5EF4-FFF2-40B4-BE49-F238E27FC236}">
                <a16:creationId xmlns:a16="http://schemas.microsoft.com/office/drawing/2014/main" id="{ADB9C17C-A9CD-4049-B42F-377E0A5BA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5232" y="5885543"/>
            <a:ext cx="812800" cy="812800"/>
          </a:xfrm>
          <a:prstGeom prst="rect">
            <a:avLst/>
          </a:prstGeom>
        </p:spPr>
      </p:pic>
      <p:pic>
        <p:nvPicPr>
          <p:cNvPr id="3" name="Online Media 2" descr="130.wav">
            <a:hlinkClick r:id="" action="ppaction://media"/>
            <a:extLst>
              <a:ext uri="{FF2B5EF4-FFF2-40B4-BE49-F238E27FC236}">
                <a16:creationId xmlns:a16="http://schemas.microsoft.com/office/drawing/2014/main" id="{8169F1E7-7AB5-7D43-AD16-AD80A8EB3E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6886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755232" y="1101858"/>
            <a:ext cx="2117558" cy="1590418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5743" y="1366152"/>
            <a:ext cx="18765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Dè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bhios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sinn</a:t>
            </a:r>
            <a:r>
              <a:rPr lang="en-GB" sz="2100" dirty="0">
                <a:latin typeface="Sassoon Primary" panose="020B0503020103030203" pitchFamily="34" charset="77"/>
              </a:rPr>
              <a:t> a’ </a:t>
            </a:r>
            <a:r>
              <a:rPr lang="en-GB" sz="2100" dirty="0" err="1">
                <a:latin typeface="Sassoon Primary" panose="020B0503020103030203" pitchFamily="34" charset="77"/>
              </a:rPr>
              <a:t>dèanamh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>
                <a:latin typeface="Sassoon Primary" panose="020B0503020103030203" pitchFamily="34" charset="77"/>
              </a:rPr>
              <a:t>an-</a:t>
            </a:r>
            <a:r>
              <a:rPr lang="en-GB" sz="2100" dirty="0" err="1">
                <a:latin typeface="Sassoon Primary" panose="020B0503020103030203" pitchFamily="34" charset="77"/>
              </a:rPr>
              <a:t>diugh</a:t>
            </a:r>
            <a:r>
              <a:rPr lang="en-GB" sz="21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7BCCBD-9BAA-3C47-B63B-A740F4C6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27E93-E985-1043-9BD8-47779E611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086" y="2866229"/>
            <a:ext cx="3224375" cy="2871143"/>
          </a:xfrm>
          <a:prstGeom prst="rect">
            <a:avLst/>
          </a:prstGeom>
        </p:spPr>
      </p:pic>
      <p:pic>
        <p:nvPicPr>
          <p:cNvPr id="2" name="Online Media 1" descr="131.wav">
            <a:hlinkClick r:id="" action="ppaction://media"/>
            <a:extLst>
              <a:ext uri="{FF2B5EF4-FFF2-40B4-BE49-F238E27FC236}">
                <a16:creationId xmlns:a16="http://schemas.microsoft.com/office/drawing/2014/main" id="{2C0A731A-5D7D-3D4C-BF9D-8265BC92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5232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ACE7DA-4DD6-C746-A509-0181DDB56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086" y="2866229"/>
            <a:ext cx="3224375" cy="287114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343807" y="1120628"/>
            <a:ext cx="2845263" cy="1590418"/>
          </a:xfrm>
          <a:prstGeom prst="wedgeEllipseCallout">
            <a:avLst>
              <a:gd name="adj1" fmla="val 13825"/>
              <a:gd name="adj2" fmla="val 735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4950" y="1377693"/>
            <a:ext cx="26228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fios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agam</a:t>
            </a:r>
            <a:r>
              <a:rPr lang="en-GB" sz="2100" dirty="0">
                <a:latin typeface="Sassoon Primary" panose="020B0503020103030203" pitchFamily="34" charset="77"/>
              </a:rPr>
              <a:t>.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 err="1">
                <a:latin typeface="Sassoon Primary" panose="020B0503020103030203" pitchFamily="34" charset="77"/>
              </a:rPr>
              <a:t>Bidh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sinn</a:t>
            </a:r>
            <a:r>
              <a:rPr lang="en-GB" sz="2100" dirty="0">
                <a:latin typeface="Sassoon Primary" panose="020B0503020103030203" pitchFamily="34" charset="77"/>
              </a:rPr>
              <a:t> a’ cur </a:t>
            </a:r>
            <a:r>
              <a:rPr lang="en-GB" sz="2100" dirty="0" err="1">
                <a:latin typeface="Sassoon Primary" panose="020B0503020103030203" pitchFamily="34" charset="77"/>
              </a:rPr>
              <a:t>oirnn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ar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còtaichean</a:t>
            </a:r>
            <a:r>
              <a:rPr lang="en-GB" sz="21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019281" y="878689"/>
            <a:ext cx="2598132" cy="967765"/>
          </a:xfrm>
          <a:prstGeom prst="wedgeEllipseCallout">
            <a:avLst>
              <a:gd name="adj1" fmla="val -29767"/>
              <a:gd name="adj2" fmla="val 1603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7834" y="1169944"/>
            <a:ext cx="25097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Agus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ar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bòtannan</a:t>
            </a:r>
            <a:r>
              <a:rPr lang="en-GB" sz="2100" dirty="0">
                <a:latin typeface="Sassoon Primary" panose="020B0503020103030203" pitchFamily="34" charset="77"/>
              </a:rPr>
              <a:t>!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6846090" y="1665058"/>
            <a:ext cx="2036907" cy="1382567"/>
          </a:xfrm>
          <a:prstGeom prst="wedgeEllipseCallout">
            <a:avLst>
              <a:gd name="adj1" fmla="val -37970"/>
              <a:gd name="adj2" fmla="val 651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3442" y="1908607"/>
            <a:ext cx="16822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Agus</a:t>
            </a:r>
            <a:r>
              <a:rPr lang="en-GB" sz="2100" dirty="0">
                <a:latin typeface="Sassoon Primary" panose="020B0503020103030203" pitchFamily="34" charset="77"/>
              </a:rPr>
              <a:t> a’ </a:t>
            </a:r>
            <a:r>
              <a:rPr lang="en-GB" sz="2100" dirty="0" err="1">
                <a:latin typeface="Sassoon Primary" panose="020B0503020103030203" pitchFamily="34" charset="77"/>
              </a:rPr>
              <a:t>leum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anns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na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lòintean</a:t>
            </a:r>
            <a:r>
              <a:rPr lang="en-GB" sz="2100" dirty="0">
                <a:latin typeface="Sassoon Primary" panose="020B0503020103030203" pitchFamily="34" charset="77"/>
              </a:rPr>
              <a:t>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3F935E-DCD4-954F-91AF-E9902E592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2" name="Online Media 1" descr="132.wav">
            <a:hlinkClick r:id="" action="ppaction://media"/>
            <a:extLst>
              <a:ext uri="{FF2B5EF4-FFF2-40B4-BE49-F238E27FC236}">
                <a16:creationId xmlns:a16="http://schemas.microsoft.com/office/drawing/2014/main" id="{7A5AF76B-309E-E343-B25C-DC7CFDF6D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5034" y="5860423"/>
            <a:ext cx="812800" cy="812800"/>
          </a:xfrm>
          <a:prstGeom prst="rect">
            <a:avLst/>
          </a:prstGeom>
        </p:spPr>
      </p:pic>
      <p:pic>
        <p:nvPicPr>
          <p:cNvPr id="3" name="Online Media 2" descr="133.wav">
            <a:hlinkClick r:id="" action="ppaction://media"/>
            <a:extLst>
              <a:ext uri="{FF2B5EF4-FFF2-40B4-BE49-F238E27FC236}">
                <a16:creationId xmlns:a16="http://schemas.microsoft.com/office/drawing/2014/main" id="{CBF73948-7553-B342-AEA4-7099F10BA8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0250" y="5860423"/>
            <a:ext cx="812800" cy="812800"/>
          </a:xfrm>
          <a:prstGeom prst="rect">
            <a:avLst/>
          </a:prstGeom>
        </p:spPr>
      </p:pic>
      <p:pic>
        <p:nvPicPr>
          <p:cNvPr id="4" name="Online Media 3" descr="134.wav">
            <a:hlinkClick r:id="" action="ppaction://media"/>
            <a:extLst>
              <a:ext uri="{FF2B5EF4-FFF2-40B4-BE49-F238E27FC236}">
                <a16:creationId xmlns:a16="http://schemas.microsoft.com/office/drawing/2014/main" id="{1CAC20CB-26F1-A948-817E-CEEC270E1A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9690" y="58604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983984" y="1159316"/>
            <a:ext cx="2148625" cy="1590418"/>
          </a:xfrm>
          <a:prstGeom prst="wedgeEllipseCallout">
            <a:avLst>
              <a:gd name="adj1" fmla="val -82822"/>
              <a:gd name="adj2" fmla="val 125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859" y="1758316"/>
            <a:ext cx="2108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Deagh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bheachd</a:t>
            </a:r>
            <a:r>
              <a:rPr lang="en-GB" sz="2100" dirty="0">
                <a:latin typeface="Sassoon Primary" panose="020B0503020103030203" pitchFamily="34" charset="77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B7068-2D90-524D-AC00-30EFBDFEF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FABF3-BCB7-D941-A216-753555E91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086" y="2866229"/>
            <a:ext cx="3224375" cy="2871143"/>
          </a:xfrm>
          <a:prstGeom prst="rect">
            <a:avLst/>
          </a:prstGeom>
        </p:spPr>
      </p:pic>
      <p:pic>
        <p:nvPicPr>
          <p:cNvPr id="2" name="Online Media 1" descr="135.wav">
            <a:hlinkClick r:id="" action="ppaction://media"/>
            <a:extLst>
              <a:ext uri="{FF2B5EF4-FFF2-40B4-BE49-F238E27FC236}">
                <a16:creationId xmlns:a16="http://schemas.microsoft.com/office/drawing/2014/main" id="{CE3CDA9C-2D3D-954F-BC3E-A8279F446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1314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AD149-5CBA-A34C-9ED5-576F57C5E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182" y="576500"/>
            <a:ext cx="5698723" cy="556974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 flipH="1">
            <a:off x="724934" y="576500"/>
            <a:ext cx="1503948" cy="1253415"/>
          </a:xfrm>
          <a:prstGeom prst="wedgeEllipseCallout">
            <a:avLst>
              <a:gd name="adj1" fmla="val -69467"/>
              <a:gd name="adj2" fmla="val 1024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 flipH="1">
            <a:off x="3019593" y="504588"/>
            <a:ext cx="1603259" cy="1152999"/>
          </a:xfrm>
          <a:prstGeom prst="wedgeEllipseCallout">
            <a:avLst>
              <a:gd name="adj1" fmla="val -28264"/>
              <a:gd name="adj2" fmla="val 799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 flipH="1">
            <a:off x="6793111" y="1575515"/>
            <a:ext cx="1925204" cy="1430483"/>
          </a:xfrm>
          <a:prstGeom prst="wedgeEllipseCallout">
            <a:avLst>
              <a:gd name="adj1" fmla="val 74923"/>
              <a:gd name="adj2" fmla="val 159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767" y="836851"/>
            <a:ext cx="1503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seo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spòrsail</a:t>
            </a:r>
            <a:r>
              <a:rPr lang="en-GB" sz="2100" dirty="0">
                <a:latin typeface="Sassoon Primary" panose="020B0503020103030203" pitchFamily="34" charset="77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761" y="749795"/>
            <a:ext cx="1634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seo</a:t>
            </a:r>
            <a:r>
              <a:rPr lang="en-GB" sz="2100" dirty="0">
                <a:latin typeface="Sassoon Primary" panose="020B0503020103030203" pitchFamily="34" charset="77"/>
              </a:rPr>
              <a:t> math!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9172" y="1759843"/>
            <a:ext cx="163492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e math a </a:t>
            </a:r>
            <a:r>
              <a:rPr lang="en-GB" sz="2100" dirty="0" err="1">
                <a:latin typeface="Sassoon Primary" panose="020B0503020103030203" pitchFamily="34" charset="77"/>
              </a:rPr>
              <a:t>bhith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</a:p>
          <a:p>
            <a:pPr algn="ctr"/>
            <a:r>
              <a:rPr lang="en-GB" sz="2100" dirty="0">
                <a:latin typeface="Sassoon Primary" panose="020B0503020103030203" pitchFamily="34" charset="77"/>
              </a:rPr>
              <a:t>a-</a:t>
            </a:r>
            <a:r>
              <a:rPr lang="en-GB" sz="2100" dirty="0" err="1">
                <a:latin typeface="Sassoon Primary" panose="020B0503020103030203" pitchFamily="34" charset="77"/>
              </a:rPr>
              <a:t>muigh</a:t>
            </a:r>
            <a:r>
              <a:rPr lang="en-GB" sz="2100" dirty="0">
                <a:latin typeface="Sassoon Primary" panose="020B0503020103030203" pitchFamily="34" charset="77"/>
              </a:rPr>
              <a:t>!</a:t>
            </a:r>
          </a:p>
        </p:txBody>
      </p:sp>
      <p:pic>
        <p:nvPicPr>
          <p:cNvPr id="3" name="Online Media 2" descr="136.wav">
            <a:hlinkClick r:id="" action="ppaction://media"/>
            <a:extLst>
              <a:ext uri="{FF2B5EF4-FFF2-40B4-BE49-F238E27FC236}">
                <a16:creationId xmlns:a16="http://schemas.microsoft.com/office/drawing/2014/main" id="{D254ED95-2B22-7C40-9635-C69147A53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2857" y="5947012"/>
            <a:ext cx="812800" cy="812800"/>
          </a:xfrm>
          <a:prstGeom prst="rect">
            <a:avLst/>
          </a:prstGeom>
        </p:spPr>
      </p:pic>
      <p:pic>
        <p:nvPicPr>
          <p:cNvPr id="4" name="Online Media 3" descr="137.wav">
            <a:hlinkClick r:id="" action="ppaction://media"/>
            <a:extLst>
              <a:ext uri="{FF2B5EF4-FFF2-40B4-BE49-F238E27FC236}">
                <a16:creationId xmlns:a16="http://schemas.microsoft.com/office/drawing/2014/main" id="{F9370E77-2E4B-1040-A5F3-C229AB88CB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8332" y="5939849"/>
            <a:ext cx="812800" cy="812800"/>
          </a:xfrm>
          <a:prstGeom prst="rect">
            <a:avLst/>
          </a:prstGeom>
        </p:spPr>
      </p:pic>
      <p:pic>
        <p:nvPicPr>
          <p:cNvPr id="11" name="Online Media 10" descr="138.wav">
            <a:hlinkClick r:id="" action="ppaction://media"/>
            <a:extLst>
              <a:ext uri="{FF2B5EF4-FFF2-40B4-BE49-F238E27FC236}">
                <a16:creationId xmlns:a16="http://schemas.microsoft.com/office/drawing/2014/main" id="{09C91355-7A21-B540-ACBB-8FA5069D37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3111" y="59241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62CBE2-8EB9-8A42-96AB-DE5540A47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905" y="1251150"/>
            <a:ext cx="1499786" cy="421508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rot="595204">
            <a:off x="4193886" y="863360"/>
            <a:ext cx="2787583" cy="1383851"/>
          </a:xfrm>
          <a:prstGeom prst="wedgeEllipseCallout">
            <a:avLst>
              <a:gd name="adj1" fmla="val 72506"/>
              <a:gd name="adj2" fmla="val 2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2595" y="1001289"/>
            <a:ext cx="2266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dirty="0" err="1">
                <a:latin typeface="Sassoon Primary" panose="020B0503020103030203" pitchFamily="34" charset="77"/>
              </a:rPr>
              <a:t>Thigibh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sz="3300" dirty="0">
                <a:latin typeface="Sassoon Primary" panose="020B0503020103030203" pitchFamily="34" charset="77"/>
              </a:rPr>
              <a:t>a-</a:t>
            </a:r>
            <a:r>
              <a:rPr lang="en-GB" sz="3300" dirty="0" err="1">
                <a:latin typeface="Sassoon Primary" panose="020B0503020103030203" pitchFamily="34" charset="77"/>
              </a:rPr>
              <a:t>steach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811253" y="2986840"/>
            <a:ext cx="1175351" cy="397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A813AA-40D3-A942-A8B4-72881725F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714" y="2246794"/>
            <a:ext cx="3615525" cy="3219442"/>
          </a:xfrm>
          <a:prstGeom prst="rect">
            <a:avLst/>
          </a:prstGeom>
        </p:spPr>
      </p:pic>
      <p:pic>
        <p:nvPicPr>
          <p:cNvPr id="3" name="Online Media 2" descr="113.wav">
            <a:hlinkClick r:id="" action="ppaction://media"/>
            <a:extLst>
              <a:ext uri="{FF2B5EF4-FFF2-40B4-BE49-F238E27FC236}">
                <a16:creationId xmlns:a16="http://schemas.microsoft.com/office/drawing/2014/main" id="{EA5679C9-CED5-4B4B-89B0-50CB409CF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4398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 rot="700208">
            <a:off x="4688148" y="995315"/>
            <a:ext cx="2173973" cy="1228400"/>
          </a:xfrm>
          <a:prstGeom prst="wedgeEllipseCallout">
            <a:avLst>
              <a:gd name="adj1" fmla="val 82790"/>
              <a:gd name="adj2" fmla="val 172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2353" y="1055517"/>
            <a:ext cx="2185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</a:rPr>
              <a:t>Madainn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mhath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B508A-5F0E-3A47-8A90-A30A03B04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905" y="1251150"/>
            <a:ext cx="1499786" cy="4215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549471-0A91-5A45-BADC-6C22BEB73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714" y="2246794"/>
            <a:ext cx="3615525" cy="3219442"/>
          </a:xfrm>
          <a:prstGeom prst="rect">
            <a:avLst/>
          </a:prstGeom>
        </p:spPr>
      </p:pic>
      <p:pic>
        <p:nvPicPr>
          <p:cNvPr id="2" name="Online Media 1" descr="114.wav">
            <a:hlinkClick r:id="" action="ppaction://media"/>
            <a:extLst>
              <a:ext uri="{FF2B5EF4-FFF2-40B4-BE49-F238E27FC236}">
                <a16:creationId xmlns:a16="http://schemas.microsoft.com/office/drawing/2014/main" id="{FB1BC21E-235B-D144-9C1E-F5C20822A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4398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760392" y="972555"/>
            <a:ext cx="1922230" cy="1029699"/>
          </a:xfrm>
          <a:prstGeom prst="wedgeEllipseCallout">
            <a:avLst>
              <a:gd name="adj1" fmla="val 40043"/>
              <a:gd name="adj2" fmla="val 684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203" y="1081467"/>
            <a:ext cx="218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Sassoon Primary" panose="020B0503020103030203" pitchFamily="34" charset="77"/>
              </a:rPr>
              <a:t>Madainn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mhath</a:t>
            </a:r>
            <a:r>
              <a:rPr lang="en-GB" sz="24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213804-E8D1-C342-B819-B89F3F9417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0905" y="1251150"/>
            <a:ext cx="1499786" cy="4215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BB6D8E-FB3E-454B-AFAA-57E6C2A2B7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6714" y="2246794"/>
            <a:ext cx="3615525" cy="3219442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D2515CD7-F653-2940-BA80-6999B0E713F6}"/>
              </a:ext>
            </a:extLst>
          </p:cNvPr>
          <p:cNvSpPr/>
          <p:nvPr/>
        </p:nvSpPr>
        <p:spPr>
          <a:xfrm>
            <a:off x="2911920" y="641483"/>
            <a:ext cx="1922230" cy="1029699"/>
          </a:xfrm>
          <a:prstGeom prst="wedgeEllipseCallout">
            <a:avLst>
              <a:gd name="adj1" fmla="val 6689"/>
              <a:gd name="adj2" fmla="val 1112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5C2839-8F01-6E4E-8240-0340F205F469}"/>
              </a:ext>
            </a:extLst>
          </p:cNvPr>
          <p:cNvSpPr txBox="1"/>
          <p:nvPr/>
        </p:nvSpPr>
        <p:spPr>
          <a:xfrm>
            <a:off x="2767609" y="747138"/>
            <a:ext cx="218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Sassoon Primary" panose="020B0503020103030203" pitchFamily="34" charset="77"/>
              </a:rPr>
              <a:t>Madainn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mhath</a:t>
            </a:r>
            <a:r>
              <a:rPr lang="en-GB" sz="24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AA6D5AE0-47B2-3D48-88C1-AB0E1667C6CA}"/>
              </a:ext>
            </a:extLst>
          </p:cNvPr>
          <p:cNvSpPr/>
          <p:nvPr/>
        </p:nvSpPr>
        <p:spPr>
          <a:xfrm rot="237083">
            <a:off x="4911102" y="972556"/>
            <a:ext cx="1922230" cy="1029699"/>
          </a:xfrm>
          <a:prstGeom prst="wedgeEllipseCallout">
            <a:avLst>
              <a:gd name="adj1" fmla="val -10598"/>
              <a:gd name="adj2" fmla="val 1032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2C6FCE-97CC-F248-93F1-C2901BD83BCB}"/>
              </a:ext>
            </a:extLst>
          </p:cNvPr>
          <p:cNvSpPr txBox="1"/>
          <p:nvPr/>
        </p:nvSpPr>
        <p:spPr>
          <a:xfrm>
            <a:off x="4834150" y="1115000"/>
            <a:ext cx="218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Sassoon Primary" panose="020B0503020103030203" pitchFamily="34" charset="77"/>
              </a:rPr>
              <a:t>Madainn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mhath</a:t>
            </a:r>
            <a:r>
              <a:rPr lang="en-GB" sz="24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Online Media 1" descr="115.wav">
            <a:hlinkClick r:id="" action="ppaction://media"/>
            <a:extLst>
              <a:ext uri="{FF2B5EF4-FFF2-40B4-BE49-F238E27FC236}">
                <a16:creationId xmlns:a16="http://schemas.microsoft.com/office/drawing/2014/main" id="{7175442B-4A60-8E45-9E54-E9C66E0DC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3365" y="5479045"/>
            <a:ext cx="812800" cy="812800"/>
          </a:xfrm>
          <a:prstGeom prst="rect">
            <a:avLst/>
          </a:prstGeom>
        </p:spPr>
      </p:pic>
      <p:pic>
        <p:nvPicPr>
          <p:cNvPr id="3" name="Online Media 2" descr="116.wav">
            <a:hlinkClick r:id="" action="ppaction://media"/>
            <a:extLst>
              <a:ext uri="{FF2B5EF4-FFF2-40B4-BE49-F238E27FC236}">
                <a16:creationId xmlns:a16="http://schemas.microsoft.com/office/drawing/2014/main" id="{377C4690-AE04-7E4E-AFF5-C13A4C9FD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10428" y="5479045"/>
            <a:ext cx="812800" cy="812800"/>
          </a:xfrm>
          <a:prstGeom prst="rect">
            <a:avLst/>
          </a:prstGeom>
        </p:spPr>
      </p:pic>
      <p:pic>
        <p:nvPicPr>
          <p:cNvPr id="4" name="Online Media 3" descr="117.wav">
            <a:hlinkClick r:id="" action="ppaction://media"/>
            <a:extLst>
              <a:ext uri="{FF2B5EF4-FFF2-40B4-BE49-F238E27FC236}">
                <a16:creationId xmlns:a16="http://schemas.microsoft.com/office/drawing/2014/main" id="{E1F116B6-D2FE-CE40-A2F9-41603859E9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74838" y="54681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0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6F76CA-D44D-464C-B0CF-5D49634C8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518"/>
          <a:stretch/>
        </p:blipFill>
        <p:spPr>
          <a:xfrm>
            <a:off x="5937771" y="2517930"/>
            <a:ext cx="1499787" cy="3219442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853885" y="1101859"/>
            <a:ext cx="1922732" cy="1228400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6254" y="1332385"/>
            <a:ext cx="1637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Càit</a:t>
            </a:r>
            <a:r>
              <a:rPr lang="en-GB" sz="2100" dirty="0">
                <a:latin typeface="Sassoon Primary" panose="020B0503020103030203" pitchFamily="34" charset="77"/>
              </a:rPr>
              <a:t> a </a:t>
            </a:r>
            <a:r>
              <a:rPr lang="en-GB" sz="2100" dirty="0" err="1">
                <a:latin typeface="Sassoon Primary" panose="020B0503020103030203" pitchFamily="34" charset="77"/>
              </a:rPr>
              <a:t>bheil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Seumas</a:t>
            </a:r>
            <a:r>
              <a:rPr lang="en-GB" sz="21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319375" y="2071049"/>
            <a:ext cx="1566718" cy="1074977"/>
          </a:xfrm>
          <a:prstGeom prst="wedgeEllipseCallout">
            <a:avLst>
              <a:gd name="adj1" fmla="val 81606"/>
              <a:gd name="adj2" fmla="val 182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9375" y="2231556"/>
            <a:ext cx="1637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mi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>
                <a:latin typeface="Sassoon Primary" panose="020B0503020103030203" pitchFamily="34" charset="77"/>
              </a:rPr>
              <a:t>an </a:t>
            </a:r>
            <a:r>
              <a:rPr lang="en-GB" sz="2100" dirty="0" err="1">
                <a:latin typeface="Sassoon Primary" panose="020B0503020103030203" pitchFamily="34" charset="77"/>
              </a:rPr>
              <a:t>seo</a:t>
            </a:r>
            <a:r>
              <a:rPr lang="en-GB" sz="21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305187-838B-AC4F-A57B-7F2E2DD25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2" name="Online Media 1" descr="118.wav">
            <a:hlinkClick r:id="" action="ppaction://media"/>
            <a:extLst>
              <a:ext uri="{FF2B5EF4-FFF2-40B4-BE49-F238E27FC236}">
                <a16:creationId xmlns:a16="http://schemas.microsoft.com/office/drawing/2014/main" id="{E2D5F381-9D30-6E45-8664-C416B2E1A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2450" y="5950857"/>
            <a:ext cx="812800" cy="812800"/>
          </a:xfrm>
          <a:prstGeom prst="rect">
            <a:avLst/>
          </a:prstGeom>
        </p:spPr>
      </p:pic>
      <p:pic>
        <p:nvPicPr>
          <p:cNvPr id="3" name="Online Media 2" descr="119.wav">
            <a:hlinkClick r:id="" action="ppaction://media"/>
            <a:extLst>
              <a:ext uri="{FF2B5EF4-FFF2-40B4-BE49-F238E27FC236}">
                <a16:creationId xmlns:a16="http://schemas.microsoft.com/office/drawing/2014/main" id="{3F3A0236-6852-FA41-AE31-F716D5735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0876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853885" y="1101859"/>
            <a:ext cx="1922732" cy="1228400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6254" y="1332385"/>
            <a:ext cx="1637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Càit</a:t>
            </a:r>
            <a:r>
              <a:rPr lang="en-GB" sz="2100" dirty="0">
                <a:latin typeface="Sassoon Primary" panose="020B0503020103030203" pitchFamily="34" charset="77"/>
              </a:rPr>
              <a:t> a </a:t>
            </a:r>
            <a:r>
              <a:rPr lang="en-GB" sz="2100" dirty="0" err="1">
                <a:latin typeface="Sassoon Primary" panose="020B0503020103030203" pitchFamily="34" charset="77"/>
              </a:rPr>
              <a:t>bheil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Sìne</a:t>
            </a:r>
            <a:r>
              <a:rPr lang="en-GB" sz="2100" dirty="0">
                <a:latin typeface="Sassoon Primary" panose="020B0503020103030203" pitchFamily="34" charset="77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653026" y="2842459"/>
            <a:ext cx="1566718" cy="1074977"/>
          </a:xfrm>
          <a:prstGeom prst="wedgeEllipseCallout">
            <a:avLst>
              <a:gd name="adj1" fmla="val 81606"/>
              <a:gd name="adj2" fmla="val 182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5250" y="3022156"/>
            <a:ext cx="1404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mi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>
                <a:latin typeface="Sassoon Primary" panose="020B0503020103030203" pitchFamily="34" charset="77"/>
              </a:rPr>
              <a:t>an </a:t>
            </a:r>
            <a:r>
              <a:rPr lang="en-GB" sz="2100" dirty="0" err="1">
                <a:latin typeface="Sassoon Primary" panose="020B0503020103030203" pitchFamily="34" charset="77"/>
              </a:rPr>
              <a:t>seo</a:t>
            </a:r>
            <a:r>
              <a:rPr lang="en-GB" sz="21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55E60-C96D-C946-B0F4-2D393DE5A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05D774-4441-024F-8D52-E9AB40CE16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90" r="27388"/>
          <a:stretch/>
        </p:blipFill>
        <p:spPr>
          <a:xfrm>
            <a:off x="5888879" y="2517930"/>
            <a:ext cx="1219200" cy="3219442"/>
          </a:xfrm>
          <a:prstGeom prst="rect">
            <a:avLst/>
          </a:prstGeom>
        </p:spPr>
      </p:pic>
      <p:pic>
        <p:nvPicPr>
          <p:cNvPr id="2" name="Online Media 1" descr="120.wav">
            <a:hlinkClick r:id="" action="ppaction://media"/>
            <a:extLst>
              <a:ext uri="{FF2B5EF4-FFF2-40B4-BE49-F238E27FC236}">
                <a16:creationId xmlns:a16="http://schemas.microsoft.com/office/drawing/2014/main" id="{0AC0F47F-0B10-114E-9FEE-85EAA8EED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0226" y="5950857"/>
            <a:ext cx="812800" cy="812800"/>
          </a:xfrm>
          <a:prstGeom prst="rect">
            <a:avLst/>
          </a:prstGeom>
        </p:spPr>
      </p:pic>
      <p:pic>
        <p:nvPicPr>
          <p:cNvPr id="3" name="Online Media 2" descr="121.wav">
            <a:hlinkClick r:id="" action="ppaction://media"/>
            <a:extLst>
              <a:ext uri="{FF2B5EF4-FFF2-40B4-BE49-F238E27FC236}">
                <a16:creationId xmlns:a16="http://schemas.microsoft.com/office/drawing/2014/main" id="{76782ED0-3899-924C-B8D7-937FBEA6A3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3343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853885" y="1101859"/>
            <a:ext cx="1922732" cy="1228400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6255" y="1346727"/>
            <a:ext cx="1637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Càit</a:t>
            </a:r>
            <a:r>
              <a:rPr lang="en-GB" sz="2100" dirty="0">
                <a:latin typeface="Sassoon Primary" panose="020B0503020103030203" pitchFamily="34" charset="77"/>
              </a:rPr>
              <a:t> a </a:t>
            </a:r>
            <a:r>
              <a:rPr lang="en-GB" sz="2100" dirty="0" err="1">
                <a:latin typeface="Sassoon Primary" panose="020B0503020103030203" pitchFamily="34" charset="77"/>
              </a:rPr>
              <a:t>bheil</a:t>
            </a:r>
            <a:r>
              <a:rPr lang="en-GB" sz="2100" dirty="0">
                <a:latin typeface="Sassoon Primary" panose="020B0503020103030203" pitchFamily="34" charset="77"/>
              </a:rPr>
              <a:t> Calum?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653026" y="2842459"/>
            <a:ext cx="1566718" cy="1074977"/>
          </a:xfrm>
          <a:prstGeom prst="wedgeEllipseCallout">
            <a:avLst>
              <a:gd name="adj1" fmla="val 81606"/>
              <a:gd name="adj2" fmla="val 182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026" y="3035605"/>
            <a:ext cx="1637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mi an </a:t>
            </a:r>
            <a:r>
              <a:rPr lang="en-GB" sz="2100" dirty="0" err="1">
                <a:latin typeface="Sassoon Primary" panose="020B0503020103030203" pitchFamily="34" charset="77"/>
              </a:rPr>
              <a:t>seo</a:t>
            </a:r>
            <a:r>
              <a:rPr lang="en-GB" sz="21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77C07-BB3F-FC4A-BE9F-BEB6C2F4E3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611"/>
          <a:stretch/>
        </p:blipFill>
        <p:spPr>
          <a:xfrm>
            <a:off x="6093069" y="2330259"/>
            <a:ext cx="990239" cy="3219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37BF57-ED72-FF4F-9F36-343B87625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2" name="Online Media 1" descr="122.wav">
            <a:hlinkClick r:id="" action="ppaction://media"/>
            <a:extLst>
              <a:ext uri="{FF2B5EF4-FFF2-40B4-BE49-F238E27FC236}">
                <a16:creationId xmlns:a16="http://schemas.microsoft.com/office/drawing/2014/main" id="{EBAA7CDD-C74D-674B-AB1B-F4F44F948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0226" y="5939972"/>
            <a:ext cx="812800" cy="812800"/>
          </a:xfrm>
          <a:prstGeom prst="rect">
            <a:avLst/>
          </a:prstGeom>
        </p:spPr>
      </p:pic>
      <p:pic>
        <p:nvPicPr>
          <p:cNvPr id="3" name="Online Media 2" descr="119.wav">
            <a:hlinkClick r:id="" action="ppaction://media"/>
            <a:extLst>
              <a:ext uri="{FF2B5EF4-FFF2-40B4-BE49-F238E27FC236}">
                <a16:creationId xmlns:a16="http://schemas.microsoft.com/office/drawing/2014/main" id="{3934A705-3907-834E-B667-21D59E106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000" y="590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2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2755232" y="1101858"/>
            <a:ext cx="2117558" cy="1590418"/>
          </a:xfrm>
          <a:prstGeom prst="wedgeEllipseCallout">
            <a:avLst>
              <a:gd name="adj1" fmla="val -73444"/>
              <a:gd name="adj2" fmla="val 299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6254" y="1332385"/>
            <a:ext cx="157574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latin typeface="Sassoon Primary" panose="020B0503020103030203" pitchFamily="34" charset="77"/>
              </a:rPr>
              <a:t>Ciamar</a:t>
            </a:r>
            <a:r>
              <a:rPr lang="en-GB" sz="2100" dirty="0">
                <a:latin typeface="Sassoon Primary" panose="020B0503020103030203" pitchFamily="34" charset="77"/>
              </a:rPr>
              <a:t> a </a:t>
            </a:r>
            <a:r>
              <a:rPr lang="en-GB" sz="2100" dirty="0" err="1">
                <a:latin typeface="Sassoon Primary" panose="020B0503020103030203" pitchFamily="34" charset="77"/>
              </a:rPr>
              <a:t>tha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sibh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r>
              <a:rPr lang="en-GB" sz="2100" dirty="0" err="1">
                <a:latin typeface="Sassoon Primary" panose="020B0503020103030203" pitchFamily="34" charset="77"/>
              </a:rPr>
              <a:t>uile</a:t>
            </a:r>
            <a:r>
              <a:rPr lang="en-GB" sz="2100" dirty="0">
                <a:latin typeface="Sassoon Primary" panose="020B0503020103030203" pitchFamily="34" charset="77"/>
              </a:rPr>
              <a:t> </a:t>
            </a:r>
            <a:br>
              <a:rPr lang="en-GB" sz="2100" dirty="0">
                <a:latin typeface="Sassoon Primary" panose="020B0503020103030203" pitchFamily="34" charset="77"/>
              </a:rPr>
            </a:br>
            <a:r>
              <a:rPr lang="en-GB" sz="2100" dirty="0">
                <a:latin typeface="Sassoon Primary" panose="020B0503020103030203" pitchFamily="34" charset="77"/>
              </a:rPr>
              <a:t>an-</a:t>
            </a:r>
            <a:r>
              <a:rPr lang="en-GB" sz="2100" dirty="0" err="1">
                <a:latin typeface="Sassoon Primary" panose="020B0503020103030203" pitchFamily="34" charset="77"/>
              </a:rPr>
              <a:t>diugh</a:t>
            </a:r>
            <a:r>
              <a:rPr lang="en-GB" sz="21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C75C6-2E97-D240-AB5D-10BC540AF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51" y="1522286"/>
            <a:ext cx="1499786" cy="4215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0E125-34E2-1548-BC69-6C49E4D99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086" y="2866229"/>
            <a:ext cx="3224375" cy="2871143"/>
          </a:xfrm>
          <a:prstGeom prst="rect">
            <a:avLst/>
          </a:prstGeom>
        </p:spPr>
      </p:pic>
      <p:pic>
        <p:nvPicPr>
          <p:cNvPr id="2" name="Online Media 1" descr="123.wav">
            <a:hlinkClick r:id="" action="ppaction://media"/>
            <a:extLst>
              <a:ext uri="{FF2B5EF4-FFF2-40B4-BE49-F238E27FC236}">
                <a16:creationId xmlns:a16="http://schemas.microsoft.com/office/drawing/2014/main" id="{07B4B49F-52E8-2649-BE7E-B009BDAC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7772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39A9615-6A38-FF42-A1A9-25EFD7E8D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7030" y="3002559"/>
            <a:ext cx="3224375" cy="287114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rot="290484">
            <a:off x="5743740" y="1566462"/>
            <a:ext cx="2572064" cy="1606924"/>
          </a:xfrm>
          <a:prstGeom prst="wedgeEllipseCallout">
            <a:avLst>
              <a:gd name="adj1" fmla="val -34969"/>
              <a:gd name="adj2" fmla="val 669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076172" y="1487923"/>
            <a:ext cx="2387312" cy="1228400"/>
          </a:xfrm>
          <a:prstGeom prst="wedgeEllipseCallout">
            <a:avLst>
              <a:gd name="adj1" fmla="val 33985"/>
              <a:gd name="adj2" fmla="val 950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6256" y="1662563"/>
            <a:ext cx="218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Sassoon Primary" panose="020B0503020103030203" pitchFamily="34" charset="77"/>
              </a:rPr>
              <a:t>Tha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gu</a:t>
            </a:r>
            <a:r>
              <a:rPr lang="en-GB" sz="2400" dirty="0">
                <a:latin typeface="Sassoon Primary" panose="020B0503020103030203" pitchFamily="34" charset="77"/>
              </a:rPr>
              <a:t> math, </a:t>
            </a:r>
            <a:r>
              <a:rPr lang="en-GB" sz="2400" dirty="0" err="1">
                <a:latin typeface="Sassoon Primary" panose="020B0503020103030203" pitchFamily="34" charset="77"/>
              </a:rPr>
              <a:t>tapadh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leibh</a:t>
            </a:r>
            <a:r>
              <a:rPr lang="en-GB" sz="24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3373789" y="861118"/>
            <a:ext cx="2573332" cy="1495703"/>
          </a:xfrm>
          <a:prstGeom prst="wedgeEllipseCallout">
            <a:avLst>
              <a:gd name="adj1" fmla="val -1367"/>
              <a:gd name="adj2" fmla="val 919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135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0042" y="1154781"/>
            <a:ext cx="230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Sassoon Primary" panose="020B0503020103030203" pitchFamily="34" charset="77"/>
              </a:rPr>
              <a:t>Tha</a:t>
            </a:r>
            <a:r>
              <a:rPr lang="en-GB" sz="2400" dirty="0">
                <a:latin typeface="Sassoon Primary" panose="020B0503020103030203" pitchFamily="34" charset="77"/>
              </a:rPr>
              <a:t> mi </a:t>
            </a:r>
            <a:r>
              <a:rPr lang="en-GB" sz="2400" dirty="0" err="1">
                <a:latin typeface="Sassoon Primary" panose="020B0503020103030203" pitchFamily="34" charset="77"/>
              </a:rPr>
              <a:t>toilichte</a:t>
            </a:r>
            <a:r>
              <a:rPr lang="en-GB" sz="2400" dirty="0">
                <a:latin typeface="Sassoon Primary" panose="020B0503020103030203" pitchFamily="34" charset="77"/>
              </a:rPr>
              <a:t>, </a:t>
            </a:r>
            <a:r>
              <a:rPr lang="en-GB" sz="2400" dirty="0" err="1">
                <a:latin typeface="Sassoon Primary" panose="020B0503020103030203" pitchFamily="34" charset="77"/>
              </a:rPr>
              <a:t>tapadh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leibh</a:t>
            </a:r>
            <a:r>
              <a:rPr lang="en-GB" sz="2400" dirty="0">
                <a:latin typeface="Sassoon Primary" panose="020B0503020103030203" pitchFamily="34" charset="77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8651" y="1769759"/>
            <a:ext cx="2229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Sassoon Primary" panose="020B0503020103030203" pitchFamily="34" charset="77"/>
              </a:rPr>
              <a:t>Tha</a:t>
            </a:r>
            <a:r>
              <a:rPr lang="en-GB" sz="2400" dirty="0">
                <a:latin typeface="Sassoon Primary" panose="020B0503020103030203" pitchFamily="34" charset="77"/>
              </a:rPr>
              <a:t> mi </a:t>
            </a:r>
            <a:r>
              <a:rPr lang="en-GB" sz="2400" dirty="0" err="1">
                <a:latin typeface="Sassoon Primary" panose="020B0503020103030203" pitchFamily="34" charset="77"/>
              </a:rPr>
              <a:t>gu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dòigheil</a:t>
            </a:r>
            <a:r>
              <a:rPr lang="en-GB" sz="2400" dirty="0">
                <a:latin typeface="Sassoon Primary" panose="020B0503020103030203" pitchFamily="34" charset="77"/>
              </a:rPr>
              <a:t>, </a:t>
            </a:r>
            <a:r>
              <a:rPr lang="en-GB" sz="2400" dirty="0" err="1">
                <a:latin typeface="Sassoon Primary" panose="020B0503020103030203" pitchFamily="34" charset="77"/>
              </a:rPr>
              <a:t>tapadh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leibh</a:t>
            </a:r>
            <a:r>
              <a:rPr lang="en-GB" sz="24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Online Media 1" descr="124.wav">
            <a:hlinkClick r:id="" action="ppaction://media"/>
            <a:extLst>
              <a:ext uri="{FF2B5EF4-FFF2-40B4-BE49-F238E27FC236}">
                <a16:creationId xmlns:a16="http://schemas.microsoft.com/office/drawing/2014/main" id="{B9A70384-C597-1A4C-B5F8-356E098A4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29429" y="5953339"/>
            <a:ext cx="812800" cy="812800"/>
          </a:xfrm>
          <a:prstGeom prst="rect">
            <a:avLst/>
          </a:prstGeom>
        </p:spPr>
      </p:pic>
      <p:pic>
        <p:nvPicPr>
          <p:cNvPr id="3" name="Online Media 2" descr="125.wav">
            <a:hlinkClick r:id="" action="ppaction://media"/>
            <a:extLst>
              <a:ext uri="{FF2B5EF4-FFF2-40B4-BE49-F238E27FC236}">
                <a16:creationId xmlns:a16="http://schemas.microsoft.com/office/drawing/2014/main" id="{FE8D2139-11CD-834E-B5A9-F959FFA1BF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5584" y="5964225"/>
            <a:ext cx="812800" cy="812800"/>
          </a:xfrm>
          <a:prstGeom prst="rect">
            <a:avLst/>
          </a:prstGeom>
        </p:spPr>
      </p:pic>
      <p:pic>
        <p:nvPicPr>
          <p:cNvPr id="4" name="Online Media 3" descr="126.wav">
            <a:hlinkClick r:id="" action="ppaction://media"/>
            <a:extLst>
              <a:ext uri="{FF2B5EF4-FFF2-40B4-BE49-F238E27FC236}">
                <a16:creationId xmlns:a16="http://schemas.microsoft.com/office/drawing/2014/main" id="{F383B828-5676-E14D-BBFB-B3A787CDC2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4117" y="5964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</TotalTime>
  <Words>259</Words>
  <Application>Microsoft Macintosh PowerPoint</Application>
  <PresentationFormat>On-screen Show (4:3)</PresentationFormat>
  <Paragraphs>67</Paragraphs>
  <Slides>15</Slides>
  <Notes>15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Arial</vt:lpstr>
      <vt:lpstr>Sassoon Primary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29</cp:revision>
  <dcterms:created xsi:type="dcterms:W3CDTF">2018-09-18T13:13:18Z</dcterms:created>
  <dcterms:modified xsi:type="dcterms:W3CDTF">2019-12-16T15:17:28Z</dcterms:modified>
</cp:coreProperties>
</file>