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271" r:id="rId3"/>
    <p:sldId id="270" r:id="rId4"/>
    <p:sldId id="272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omic Sans MS" panose="030F0902030302020204" pitchFamily="66" charset="0"/>
      <p:regular r:id="rId13"/>
      <p:bold r:id="rId14"/>
    </p:embeddedFont>
    <p:embeddedFont>
      <p:font typeface="Sassoon Primary" panose="020B0503020103030203" pitchFamily="34" charset="77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shall we do with the beautiful baby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 the morning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6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Clap, clap, clap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hands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 the morning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9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Up, up, up to the sky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 the morning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5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Tickle, tickle, tickle your tummy X3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 the morning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7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1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9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3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9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8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3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8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6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0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967A0E-70AA-7E42-8C2A-47AC3F2AB18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DA13F4-FE95-A248-8DB2-7CE36D8870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00E09-6F21-1548-9EA8-9DF632096F5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4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0635" y="641370"/>
            <a:ext cx="5725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ni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leis a’ </a:t>
            </a:r>
            <a:r>
              <a:rPr lang="en-GB" sz="2400" dirty="0" err="1">
                <a:latin typeface="Sassoon Primary" panose="020B0503020103030203" pitchFamily="34" charset="77"/>
              </a:rPr>
              <a:t>bhèibidh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bhòidheach</a:t>
            </a:r>
            <a:r>
              <a:rPr lang="en-GB" sz="2400" dirty="0">
                <a:latin typeface="Sassoon Primary" panose="020B0503020103030203" pitchFamily="34" charset="77"/>
              </a:rPr>
              <a:t>?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ni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leis a’ </a:t>
            </a:r>
            <a:r>
              <a:rPr lang="en-GB" sz="2400" dirty="0" err="1">
                <a:latin typeface="Sassoon Primary" panose="020B0503020103030203" pitchFamily="34" charset="77"/>
              </a:rPr>
              <a:t>bhèibidh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bhòidheach</a:t>
            </a:r>
            <a:r>
              <a:rPr lang="en-GB" sz="24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ni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leis a’ </a:t>
            </a:r>
            <a:r>
              <a:rPr lang="en-GB" sz="2400" dirty="0" err="1">
                <a:latin typeface="Sassoon Primary" panose="020B0503020103030203" pitchFamily="34" charset="77"/>
              </a:rPr>
              <a:t>bhèibidh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bhòidheach</a:t>
            </a:r>
            <a:r>
              <a:rPr lang="en-GB" sz="24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Tràth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anns</a:t>
            </a:r>
            <a:r>
              <a:rPr lang="en-GB" sz="2400" dirty="0">
                <a:latin typeface="Sassoon Primary" panose="020B0503020103030203" pitchFamily="34" charset="77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</a:rPr>
              <a:t>mhadainn</a:t>
            </a:r>
            <a:r>
              <a:rPr lang="en-GB" sz="24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4" name="Dè Ni Sinn leis a’ Bhèibidh Bhòidhea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727307" y="6204556"/>
            <a:ext cx="4572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598F2-2C41-FD44-AFF7-221C8B08D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467" y="2722179"/>
            <a:ext cx="2601066" cy="333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E3B44-3A0E-FA4E-A787-1CE168E85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0828" y="1146167"/>
            <a:ext cx="10603876" cy="6896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4502" y="693921"/>
            <a:ext cx="520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Buail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buail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buail</a:t>
            </a:r>
            <a:r>
              <a:rPr lang="en-GB" sz="2400" dirty="0">
                <a:latin typeface="Sassoon Primary" panose="020B0503020103030203" pitchFamily="34" charset="77"/>
              </a:rPr>
              <a:t> do </a:t>
            </a:r>
            <a:r>
              <a:rPr lang="en-GB" sz="2400" dirty="0" err="1">
                <a:latin typeface="Sassoon Primary" panose="020B0503020103030203" pitchFamily="34" charset="77"/>
              </a:rPr>
              <a:t>bhoisean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Buail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buail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buail</a:t>
            </a:r>
            <a:r>
              <a:rPr lang="en-GB" sz="2400" dirty="0">
                <a:latin typeface="Sassoon Primary" panose="020B0503020103030203" pitchFamily="34" charset="77"/>
              </a:rPr>
              <a:t> do </a:t>
            </a:r>
            <a:r>
              <a:rPr lang="en-GB" sz="2400" dirty="0" err="1">
                <a:latin typeface="Sassoon Primary" panose="020B0503020103030203" pitchFamily="34" charset="77"/>
              </a:rPr>
              <a:t>bhoisean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Buail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buail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buail</a:t>
            </a:r>
            <a:r>
              <a:rPr lang="en-GB" sz="2400" dirty="0">
                <a:latin typeface="Sassoon Primary" panose="020B0503020103030203" pitchFamily="34" charset="77"/>
              </a:rPr>
              <a:t> do </a:t>
            </a:r>
            <a:r>
              <a:rPr lang="en-GB" sz="2400" dirty="0" err="1">
                <a:latin typeface="Sassoon Primary" panose="020B0503020103030203" pitchFamily="34" charset="77"/>
              </a:rPr>
              <a:t>bhoisean</a:t>
            </a:r>
            <a:r>
              <a:rPr lang="en-GB" sz="24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Tràth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anns</a:t>
            </a:r>
            <a:r>
              <a:rPr lang="en-GB" sz="2400" dirty="0">
                <a:latin typeface="Sassoon Primary" panose="020B0503020103030203" pitchFamily="34" charset="77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</a:rPr>
              <a:t>mhadainn</a:t>
            </a:r>
            <a:r>
              <a:rPr lang="en-GB" sz="2400" dirty="0">
                <a:latin typeface="Sassoon Primary" panose="020B0503020103030203" pitchFamily="34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383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37277"/>
            <a:ext cx="4572000" cy="17821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Suas, suas, suas </a:t>
            </a:r>
            <a:r>
              <a:rPr lang="en-GB" sz="2400" dirty="0" err="1">
                <a:latin typeface="Sassoon Primary" panose="020B0503020103030203" pitchFamily="34" charset="77"/>
              </a:rPr>
              <a:t>dhan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adhar</a:t>
            </a:r>
            <a:r>
              <a:rPr lang="en-GB" sz="2400" dirty="0">
                <a:latin typeface="Sassoon Primary" panose="020B0503020103030203" pitchFamily="34" charset="77"/>
              </a:rPr>
              <a:t>. </a:t>
            </a:r>
          </a:p>
          <a:p>
            <a:r>
              <a:rPr lang="en-GB" sz="2400" dirty="0">
                <a:latin typeface="Sassoon Primary" panose="020B0503020103030203" pitchFamily="34" charset="77"/>
              </a:rPr>
              <a:t>Suas, suas, suas </a:t>
            </a:r>
            <a:r>
              <a:rPr lang="en-GB" sz="2400" dirty="0" err="1">
                <a:latin typeface="Sassoon Primary" panose="020B0503020103030203" pitchFamily="34" charset="77"/>
              </a:rPr>
              <a:t>dhan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adhar</a:t>
            </a:r>
            <a:r>
              <a:rPr lang="en-GB" sz="2400" dirty="0">
                <a:latin typeface="Sassoon Primary" panose="020B0503020103030203" pitchFamily="34" charset="77"/>
              </a:rPr>
              <a:t>. </a:t>
            </a:r>
          </a:p>
          <a:p>
            <a:r>
              <a:rPr lang="en-GB" sz="2400" dirty="0">
                <a:latin typeface="Sassoon Primary" panose="020B0503020103030203" pitchFamily="34" charset="77"/>
              </a:rPr>
              <a:t>Suas, suas, suas </a:t>
            </a:r>
            <a:r>
              <a:rPr lang="en-GB" sz="2400" dirty="0" err="1">
                <a:latin typeface="Sassoon Primary" panose="020B0503020103030203" pitchFamily="34" charset="77"/>
              </a:rPr>
              <a:t>dhan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adhar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Tràth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anns</a:t>
            </a:r>
            <a:r>
              <a:rPr lang="en-GB" sz="2400" dirty="0">
                <a:latin typeface="Sassoon Primary" panose="020B0503020103030203" pitchFamily="34" charset="77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</a:rPr>
              <a:t>mhadainn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ED8398-3216-7045-9C50-95296473C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68" y="3047124"/>
            <a:ext cx="58801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2652" y="1808018"/>
            <a:ext cx="398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1862" y="686483"/>
            <a:ext cx="5908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Diogail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diogail</a:t>
            </a:r>
            <a:r>
              <a:rPr lang="en-GB" sz="2400" dirty="0">
                <a:latin typeface="Sassoon Primary" panose="020B0503020103030203" pitchFamily="34" charset="77"/>
              </a:rPr>
              <a:t> do </a:t>
            </a:r>
            <a:r>
              <a:rPr lang="en-GB" sz="2400" dirty="0" err="1">
                <a:latin typeface="Sassoon Primary" panose="020B0503020103030203" pitchFamily="34" charset="77"/>
              </a:rPr>
              <a:t>mhionach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Diogail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diogail</a:t>
            </a:r>
            <a:r>
              <a:rPr lang="en-GB" sz="2400" dirty="0">
                <a:latin typeface="Sassoon Primary" panose="020B0503020103030203" pitchFamily="34" charset="77"/>
              </a:rPr>
              <a:t> do </a:t>
            </a:r>
            <a:r>
              <a:rPr lang="en-GB" sz="2400" dirty="0" err="1">
                <a:latin typeface="Sassoon Primary" panose="020B0503020103030203" pitchFamily="34" charset="77"/>
              </a:rPr>
              <a:t>mhionach</a:t>
            </a:r>
            <a:r>
              <a:rPr lang="en-GB" sz="2400" dirty="0">
                <a:latin typeface="Sassoon Primary" panose="020B0503020103030203" pitchFamily="34" charset="77"/>
              </a:rPr>
              <a:t>.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Diogail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diogail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diogail</a:t>
            </a:r>
            <a:r>
              <a:rPr lang="en-GB" sz="2400" dirty="0">
                <a:latin typeface="Sassoon Primary" panose="020B0503020103030203" pitchFamily="34" charset="77"/>
              </a:rPr>
              <a:t> do </a:t>
            </a:r>
            <a:r>
              <a:rPr lang="en-GB" sz="2400" dirty="0" err="1">
                <a:latin typeface="Sassoon Primary" panose="020B0503020103030203" pitchFamily="34" charset="77"/>
              </a:rPr>
              <a:t>mhionach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Tràth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anns</a:t>
            </a:r>
            <a:r>
              <a:rPr lang="en-GB" sz="2400" dirty="0">
                <a:latin typeface="Sassoon Primary" panose="020B0503020103030203" pitchFamily="34" charset="77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</a:rPr>
              <a:t>mhadainn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47558B-BE02-884C-A372-BCCB05DC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819" y="2541472"/>
            <a:ext cx="2075666" cy="36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177</Words>
  <Application>Microsoft Macintosh PowerPoint</Application>
  <PresentationFormat>On-screen Show (4:3)</PresentationFormat>
  <Paragraphs>28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Sassoon Primary</vt:lpstr>
      <vt:lpstr>Calibri</vt:lpstr>
      <vt:lpstr>Arial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19</cp:revision>
  <dcterms:created xsi:type="dcterms:W3CDTF">2019-02-05T10:41:58Z</dcterms:created>
  <dcterms:modified xsi:type="dcterms:W3CDTF">2019-12-16T14:43:33Z</dcterms:modified>
</cp:coreProperties>
</file>