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"/>
  </p:notesMasterIdLst>
  <p:sldIdLst>
    <p:sldId id="261" r:id="rId2"/>
    <p:sldId id="263" r:id="rId3"/>
    <p:sldId id="257" r:id="rId4"/>
    <p:sldId id="262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Sassoon Primary" panose="020B0503020103030203" pitchFamily="34" charset="77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 autoAdjust="0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18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05ECA-C81C-4E02-9958-981A85ADC1D1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F2681-04CF-47E1-945F-B9FDED453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9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can (will) we see at Hallowe’en? X3</a:t>
            </a:r>
          </a:p>
          <a:p>
            <a:r>
              <a:rPr lang="en-GB" dirty="0"/>
              <a:t>We can (will) see a little black cat.</a:t>
            </a:r>
          </a:p>
          <a:p>
            <a:r>
              <a:rPr lang="en-GB" dirty="0"/>
              <a:t>A little black cat with a long tail. X3</a:t>
            </a:r>
          </a:p>
          <a:p>
            <a:r>
              <a:rPr lang="en-GB" dirty="0"/>
              <a:t>We can (will) see a little black cat.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3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can (will) we see at Hallowe’en? X3</a:t>
            </a:r>
          </a:p>
          <a:p>
            <a:r>
              <a:rPr lang="en-GB" dirty="0"/>
              <a:t>We can (will) see a spider.</a:t>
            </a:r>
          </a:p>
          <a:p>
            <a:r>
              <a:rPr lang="en-GB" dirty="0"/>
              <a:t>A spider with a big web. X3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can (will) see a spider.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04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can (will) we see at Hallowe’en? X3</a:t>
            </a:r>
          </a:p>
          <a:p>
            <a:r>
              <a:rPr lang="en-GB" dirty="0"/>
              <a:t>We can (will) see an orange pumpkin.</a:t>
            </a:r>
          </a:p>
          <a:p>
            <a:r>
              <a:rPr lang="en-GB" dirty="0"/>
              <a:t>An orange pumpkin with two big eyes. X3</a:t>
            </a:r>
          </a:p>
          <a:p>
            <a:r>
              <a:rPr lang="en-GB" dirty="0"/>
              <a:t>We can (will) see an orange pumpkin.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can (will) we see at Hallowe’en? X3</a:t>
            </a:r>
          </a:p>
          <a:p>
            <a:r>
              <a:rPr lang="en-GB" dirty="0"/>
              <a:t>We can (will) see a black bat.</a:t>
            </a:r>
          </a:p>
          <a:p>
            <a:r>
              <a:rPr lang="en-GB" dirty="0"/>
              <a:t>A black bat with pointy ears. X3</a:t>
            </a:r>
          </a:p>
          <a:p>
            <a:r>
              <a:rPr lang="en-GB" dirty="0"/>
              <a:t>We can (will) see a black bat.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0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83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9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1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5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98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36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16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82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9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9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30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FE328F-F080-9B45-B9BD-5690D1A8445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3F132F-62F4-4E44-B144-4A19F314D1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3DB95D-590C-6D40-A6AD-CA30F6F2217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599" y="816818"/>
            <a:ext cx="6858000" cy="1790700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Dè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chì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sinn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Oidhche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Shamhna</a:t>
            </a:r>
            <a:r>
              <a:rPr lang="en-GB" sz="2400" dirty="0">
                <a:latin typeface="Sassoon Primary" panose="020B0503020103030203" pitchFamily="34" charset="77"/>
              </a:rPr>
              <a:t>? X3</a:t>
            </a:r>
            <a:br>
              <a:rPr lang="en-GB" sz="2400" dirty="0">
                <a:latin typeface="Sassoon Primary" panose="020B0503020103030203" pitchFamily="34" charset="77"/>
              </a:rPr>
            </a:br>
            <a:r>
              <a:rPr lang="en-GB" sz="2400" dirty="0" err="1">
                <a:latin typeface="Sassoon Primary" panose="020B0503020103030203" pitchFamily="34" charset="77"/>
              </a:rPr>
              <a:t>Chì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sinn</a:t>
            </a:r>
            <a:r>
              <a:rPr lang="en-GB" sz="2400" dirty="0">
                <a:latin typeface="Sassoon Primary" panose="020B0503020103030203" pitchFamily="34" charset="77"/>
              </a:rPr>
              <a:t> cat </a:t>
            </a:r>
            <a:r>
              <a:rPr lang="en-GB" sz="2400" dirty="0" err="1">
                <a:latin typeface="Sassoon Primary" panose="020B0503020103030203" pitchFamily="34" charset="77"/>
              </a:rPr>
              <a:t>beag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dubh</a:t>
            </a:r>
            <a:r>
              <a:rPr lang="en-GB" sz="2400" dirty="0">
                <a:latin typeface="Sassoon Primary" panose="020B0503020103030203" pitchFamily="34" charset="77"/>
              </a:rPr>
              <a:t>. </a:t>
            </a:r>
            <a:br>
              <a:rPr lang="en-GB" sz="2400" dirty="0">
                <a:latin typeface="Sassoon Primary" panose="020B0503020103030203" pitchFamily="34" charset="77"/>
              </a:rPr>
            </a:br>
            <a:r>
              <a:rPr lang="en-GB" sz="2400" dirty="0">
                <a:latin typeface="Sassoon Primary" panose="020B0503020103030203" pitchFamily="34" charset="77"/>
              </a:rPr>
              <a:t>Cat </a:t>
            </a:r>
            <a:r>
              <a:rPr lang="en-GB" sz="2400" dirty="0" err="1">
                <a:latin typeface="Sassoon Primary" panose="020B0503020103030203" pitchFamily="34" charset="77"/>
              </a:rPr>
              <a:t>beag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dubh</a:t>
            </a:r>
            <a:r>
              <a:rPr lang="en-GB" sz="2400" dirty="0">
                <a:latin typeface="Sassoon Primary" panose="020B0503020103030203" pitchFamily="34" charset="77"/>
              </a:rPr>
              <a:t> le </a:t>
            </a:r>
            <a:r>
              <a:rPr lang="en-GB" sz="2400" dirty="0" err="1">
                <a:latin typeface="Sassoon Primary" panose="020B0503020103030203" pitchFamily="34" charset="77"/>
              </a:rPr>
              <a:t>earball</a:t>
            </a:r>
            <a:r>
              <a:rPr lang="en-GB" sz="2400" dirty="0">
                <a:latin typeface="Sassoon Primary" panose="020B0503020103030203" pitchFamily="34" charset="77"/>
              </a:rPr>
              <a:t> fad’. X3</a:t>
            </a:r>
            <a:br>
              <a:rPr lang="en-GB" sz="2400" dirty="0">
                <a:latin typeface="Sassoon Primary" panose="020B0503020103030203" pitchFamily="34" charset="77"/>
              </a:rPr>
            </a:br>
            <a:r>
              <a:rPr lang="en-GB" sz="2400" dirty="0" err="1">
                <a:latin typeface="Sassoon Primary" panose="020B0503020103030203" pitchFamily="34" charset="77"/>
              </a:rPr>
              <a:t>Chì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sinn</a:t>
            </a:r>
            <a:r>
              <a:rPr lang="en-GB" sz="2400" dirty="0">
                <a:latin typeface="Sassoon Primary" panose="020B0503020103030203" pitchFamily="34" charset="77"/>
              </a:rPr>
              <a:t> cat </a:t>
            </a:r>
            <a:r>
              <a:rPr lang="en-GB" sz="2400" dirty="0" err="1">
                <a:latin typeface="Sassoon Primary" panose="020B0503020103030203" pitchFamily="34" charset="77"/>
              </a:rPr>
              <a:t>beag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dubh</a:t>
            </a:r>
            <a:r>
              <a:rPr lang="en-GB" sz="24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1ACFE-8C4F-8848-A39F-4FD05BA0B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2840782"/>
            <a:ext cx="3048000" cy="3200400"/>
          </a:xfrm>
          <a:prstGeom prst="rect">
            <a:avLst/>
          </a:prstGeom>
        </p:spPr>
      </p:pic>
      <p:pic>
        <p:nvPicPr>
          <p:cNvPr id="5" name="Online Media 4" descr="Dè chì sinn Oidhche Shamhna.mp3">
            <a:hlinkClick r:id="" action="ppaction://media"/>
            <a:extLst>
              <a:ext uri="{FF2B5EF4-FFF2-40B4-BE49-F238E27FC236}">
                <a16:creationId xmlns:a16="http://schemas.microsoft.com/office/drawing/2014/main" id="{2D0282CB-6094-CE44-88ED-F122FD70A8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06771" y="59508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90539"/>
            <a:ext cx="6858000" cy="1790700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Dè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chì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sinn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Oidhche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Shamhna</a:t>
            </a:r>
            <a:r>
              <a:rPr lang="en-GB" sz="2400" dirty="0">
                <a:latin typeface="Sassoon Primary" panose="020B0503020103030203" pitchFamily="34" charset="77"/>
              </a:rPr>
              <a:t>? X3</a:t>
            </a:r>
            <a:br>
              <a:rPr lang="en-GB" sz="2400" dirty="0">
                <a:latin typeface="Sassoon Primary" panose="020B0503020103030203" pitchFamily="34" charset="77"/>
              </a:rPr>
            </a:br>
            <a:r>
              <a:rPr lang="en-GB" sz="2400" dirty="0" err="1">
                <a:latin typeface="Sassoon Primary" panose="020B0503020103030203" pitchFamily="34" charset="77"/>
              </a:rPr>
              <a:t>Chì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sinn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damhan-allaidh</a:t>
            </a:r>
            <a:r>
              <a:rPr lang="en-GB" sz="2400" dirty="0">
                <a:latin typeface="Sassoon Primary" panose="020B0503020103030203" pitchFamily="34" charset="77"/>
              </a:rPr>
              <a:t>.</a:t>
            </a:r>
            <a:br>
              <a:rPr lang="en-GB" sz="2400" dirty="0">
                <a:latin typeface="Sassoon Primary" panose="020B0503020103030203" pitchFamily="34" charset="77"/>
              </a:rPr>
            </a:br>
            <a:r>
              <a:rPr lang="en-GB" sz="2400" dirty="0" err="1">
                <a:latin typeface="Sassoon Primary" panose="020B0503020103030203" pitchFamily="34" charset="77"/>
              </a:rPr>
              <a:t>Damhan-allaidh</a:t>
            </a:r>
            <a:r>
              <a:rPr lang="en-GB" sz="2400" dirty="0">
                <a:latin typeface="Sassoon Primary" panose="020B0503020103030203" pitchFamily="34" charset="77"/>
              </a:rPr>
              <a:t> le </a:t>
            </a:r>
            <a:r>
              <a:rPr lang="en-GB" sz="2400" dirty="0" err="1">
                <a:latin typeface="Sassoon Primary" panose="020B0503020103030203" pitchFamily="34" charset="77"/>
              </a:rPr>
              <a:t>lìon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mòr</a:t>
            </a:r>
            <a:r>
              <a:rPr lang="en-GB" sz="2400" dirty="0">
                <a:latin typeface="Sassoon Primary" panose="020B0503020103030203" pitchFamily="34" charset="77"/>
              </a:rPr>
              <a:t>. X3</a:t>
            </a:r>
            <a:br>
              <a:rPr lang="en-GB" sz="2400" dirty="0">
                <a:latin typeface="Sassoon Primary" panose="020B0503020103030203" pitchFamily="34" charset="77"/>
              </a:rPr>
            </a:br>
            <a:r>
              <a:rPr lang="en-GB" sz="2400" dirty="0" err="1">
                <a:latin typeface="Sassoon Primary" panose="020B0503020103030203" pitchFamily="34" charset="77"/>
              </a:rPr>
              <a:t>Chì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sinn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damhan-allaidh</a:t>
            </a:r>
            <a:r>
              <a:rPr lang="en-GB" sz="2400" dirty="0">
                <a:latin typeface="Sassoon Primary" panose="020B0503020103030203" pitchFamily="34" charset="77"/>
              </a:rPr>
              <a:t>.</a:t>
            </a:r>
            <a:br>
              <a:rPr lang="en-GB" sz="2400" dirty="0">
                <a:latin typeface="Sassoon Primary" panose="020B0503020103030203" pitchFamily="34" charset="77"/>
              </a:rPr>
            </a:br>
            <a:endParaRPr lang="en-GB" sz="2400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95821-7E85-6D4D-89D3-BF07C378E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034" y="2756654"/>
            <a:ext cx="2041931" cy="301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5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261" y="1003181"/>
            <a:ext cx="6858000" cy="1790700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Dè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chì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sinn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Oidhche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Shamhna</a:t>
            </a:r>
            <a:r>
              <a:rPr lang="en-GB" sz="2400" dirty="0">
                <a:latin typeface="Sassoon Primary" panose="020B0503020103030203" pitchFamily="34" charset="77"/>
              </a:rPr>
              <a:t>? X3</a:t>
            </a:r>
            <a:br>
              <a:rPr lang="en-GB" sz="2400" dirty="0">
                <a:latin typeface="Sassoon Primary" panose="020B0503020103030203" pitchFamily="34" charset="77"/>
              </a:rPr>
            </a:br>
            <a:r>
              <a:rPr lang="en-GB" sz="2400" dirty="0" err="1">
                <a:latin typeface="Sassoon Primary" panose="020B0503020103030203" pitchFamily="34" charset="77"/>
              </a:rPr>
              <a:t>Chì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sinn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peapag</a:t>
            </a:r>
            <a:r>
              <a:rPr lang="en-GB" sz="2400" dirty="0">
                <a:latin typeface="Sassoon Primary" panose="020B0503020103030203" pitchFamily="34" charset="77"/>
              </a:rPr>
              <a:t> orains.</a:t>
            </a:r>
            <a:br>
              <a:rPr lang="en-GB" sz="2400" dirty="0">
                <a:latin typeface="Sassoon Primary" panose="020B0503020103030203" pitchFamily="34" charset="77"/>
              </a:rPr>
            </a:br>
            <a:r>
              <a:rPr lang="en-GB" sz="2400" dirty="0" err="1">
                <a:latin typeface="Sassoon Primary" panose="020B0503020103030203" pitchFamily="34" charset="77"/>
              </a:rPr>
              <a:t>Peapag</a:t>
            </a:r>
            <a:r>
              <a:rPr lang="en-GB" sz="2400" dirty="0">
                <a:latin typeface="Sassoon Primary" panose="020B0503020103030203" pitchFamily="34" charset="77"/>
              </a:rPr>
              <a:t> orains le dà </a:t>
            </a:r>
            <a:r>
              <a:rPr lang="en-GB" sz="2400" dirty="0" err="1">
                <a:latin typeface="Sassoon Primary" panose="020B0503020103030203" pitchFamily="34" charset="77"/>
              </a:rPr>
              <a:t>shùil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mhòr</a:t>
            </a:r>
            <a:r>
              <a:rPr lang="en-GB" sz="2400" dirty="0">
                <a:latin typeface="Sassoon Primary" panose="020B0503020103030203" pitchFamily="34" charset="77"/>
              </a:rPr>
              <a:t>. X3</a:t>
            </a:r>
            <a:br>
              <a:rPr lang="en-GB" sz="2400" dirty="0">
                <a:latin typeface="Sassoon Primary" panose="020B0503020103030203" pitchFamily="34" charset="77"/>
              </a:rPr>
            </a:br>
            <a:r>
              <a:rPr lang="en-GB" sz="2400" dirty="0" err="1">
                <a:latin typeface="Sassoon Primary" panose="020B0503020103030203" pitchFamily="34" charset="77"/>
              </a:rPr>
              <a:t>Chì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sinn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peapag</a:t>
            </a:r>
            <a:r>
              <a:rPr lang="en-GB" sz="2400" dirty="0">
                <a:latin typeface="Sassoon Primary" panose="020B0503020103030203" pitchFamily="34" charset="77"/>
              </a:rPr>
              <a:t> orains.</a:t>
            </a:r>
            <a:br>
              <a:rPr lang="en-GB" sz="2400" dirty="0">
                <a:latin typeface="Sassoon Primary" panose="020B0503020103030203" pitchFamily="34" charset="77"/>
              </a:rPr>
            </a:br>
            <a:endParaRPr lang="en-GB" sz="2400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67508-6079-034F-8F19-23B78D4C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421" y="2793881"/>
            <a:ext cx="2943679" cy="282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788" y="1432552"/>
            <a:ext cx="6858000" cy="1790700"/>
          </a:xfrm>
        </p:spPr>
        <p:txBody>
          <a:bodyPr>
            <a:no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Dè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chì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sinn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Oidhche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Shamhna</a:t>
            </a:r>
            <a:r>
              <a:rPr lang="en-GB" sz="2400" dirty="0">
                <a:latin typeface="Sassoon Primary" panose="020B0503020103030203" pitchFamily="34" charset="77"/>
              </a:rPr>
              <a:t>? X3</a:t>
            </a:r>
            <a:br>
              <a:rPr lang="en-GB" sz="2400" dirty="0">
                <a:latin typeface="Sassoon Primary" panose="020B0503020103030203" pitchFamily="34" charset="77"/>
              </a:rPr>
            </a:br>
            <a:r>
              <a:rPr lang="en-GB" sz="2400" dirty="0" err="1">
                <a:latin typeface="Sassoon Primary" panose="020B0503020103030203" pitchFamily="34" charset="77"/>
              </a:rPr>
              <a:t>Chì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sinn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ialtag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dhubh</a:t>
            </a:r>
            <a:r>
              <a:rPr lang="en-GB" sz="2400" dirty="0">
                <a:latin typeface="Sassoon Primary" panose="020B0503020103030203" pitchFamily="34" charset="77"/>
              </a:rPr>
              <a:t>.</a:t>
            </a:r>
            <a:br>
              <a:rPr lang="en-GB" sz="2400" dirty="0">
                <a:latin typeface="Sassoon Primary" panose="020B0503020103030203" pitchFamily="34" charset="77"/>
              </a:rPr>
            </a:br>
            <a:r>
              <a:rPr lang="en-GB" sz="2400" dirty="0" err="1">
                <a:latin typeface="Sassoon Primary" panose="020B0503020103030203" pitchFamily="34" charset="77"/>
              </a:rPr>
              <a:t>Ialtag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dhubh</a:t>
            </a:r>
            <a:r>
              <a:rPr lang="en-GB" sz="2400" dirty="0">
                <a:latin typeface="Sassoon Primary" panose="020B0503020103030203" pitchFamily="34" charset="77"/>
              </a:rPr>
              <a:t> le </a:t>
            </a:r>
            <a:r>
              <a:rPr lang="en-GB" sz="2400" dirty="0" err="1">
                <a:latin typeface="Sassoon Primary" panose="020B0503020103030203" pitchFamily="34" charset="77"/>
              </a:rPr>
              <a:t>cluasan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biorach</a:t>
            </a:r>
            <a:r>
              <a:rPr lang="en-GB" sz="2400" dirty="0">
                <a:latin typeface="Sassoon Primary" panose="020B0503020103030203" pitchFamily="34" charset="77"/>
              </a:rPr>
              <a:t>. X3</a:t>
            </a:r>
            <a:br>
              <a:rPr lang="en-GB" sz="2400" dirty="0">
                <a:latin typeface="Sassoon Primary" panose="020B0503020103030203" pitchFamily="34" charset="77"/>
              </a:rPr>
            </a:br>
            <a:r>
              <a:rPr lang="en-GB" sz="2400" dirty="0" err="1">
                <a:latin typeface="Sassoon Primary" panose="020B0503020103030203" pitchFamily="34" charset="77"/>
              </a:rPr>
              <a:t>Chì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sinn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ialtag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dhubh</a:t>
            </a:r>
            <a:r>
              <a:rPr lang="en-GB" sz="2400" dirty="0">
                <a:latin typeface="Sassoon Primary" panose="020B0503020103030203" pitchFamily="34" charset="77"/>
              </a:rPr>
              <a:t>.</a:t>
            </a:r>
            <a:br>
              <a:rPr lang="en-GB" sz="2400" dirty="0">
                <a:latin typeface="Sassoon Primary" panose="020B0503020103030203" pitchFamily="34" charset="77"/>
              </a:rPr>
            </a:br>
            <a:r>
              <a:rPr lang="en-GB" sz="2400" dirty="0">
                <a:latin typeface="Sassoon Primary" panose="020B0503020103030203" pitchFamily="34" charset="77"/>
              </a:rPr>
              <a:t> </a:t>
            </a:r>
            <a:br>
              <a:rPr lang="en-GB" sz="2400" dirty="0">
                <a:latin typeface="Sassoon Primary" panose="020B0503020103030203" pitchFamily="34" charset="77"/>
              </a:rPr>
            </a:br>
            <a:endParaRPr lang="en-GB" sz="2400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B647A-964F-9C41-93D5-38A7E90A5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64" y="3223252"/>
            <a:ext cx="4701272" cy="20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62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191</Words>
  <Application>Microsoft Macintosh PowerPoint</Application>
  <PresentationFormat>On-screen Show (4:3)</PresentationFormat>
  <Paragraphs>24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Sassoon Primary</vt:lpstr>
      <vt:lpstr>Calibri Light</vt:lpstr>
      <vt:lpstr>Office Theme</vt:lpstr>
      <vt:lpstr>Dè chì sinn Oidhche Shamhna? X3 Chì sinn cat beag dubh.  Cat beag dubh le earball fad’. X3 Chì sinn cat beag dubh.</vt:lpstr>
      <vt:lpstr>Dè chì sinn Oidhche Shamhna? X3 Chì sinn damhan-allaidh. Damhan-allaidh le lìon mòr. X3 Chì sinn damhan-allaidh. </vt:lpstr>
      <vt:lpstr>Dè chì sinn Oidhche Shamhna? X3 Chì sinn peapag orains. Peapag orains le dà shùil mhòr. X3 Chì sinn peapag orains. </vt:lpstr>
      <vt:lpstr>Dè chì sinn Oidhche Shamhna? X3 Chì sinn ialtag dhubh. Ialtag dhubh le cluasan biorach. X3 Chì sinn ialtag dhubh.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Oidhche Shamhna</dc:title>
  <dc:creator>Jackie Mullen</dc:creator>
  <cp:lastModifiedBy>Anne McCormack</cp:lastModifiedBy>
  <cp:revision>14</cp:revision>
  <dcterms:created xsi:type="dcterms:W3CDTF">2019-10-22T13:07:56Z</dcterms:created>
  <dcterms:modified xsi:type="dcterms:W3CDTF">2020-02-26T09:54:57Z</dcterms:modified>
</cp:coreProperties>
</file>