
<file path=[Content_Types].xml><?xml version="1.0" encoding="utf-8"?>
<Types xmlns="http://schemas.openxmlformats.org/package/2006/content-types">
  <Default Extension="emf" ContentType="image/x-emf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694"/>
  </p:normalViewPr>
  <p:slideViewPr>
    <p:cSldViewPr snapToGrid="0">
      <p:cViewPr varScale="1">
        <p:scale>
          <a:sx n="117" d="100"/>
          <a:sy n="117" d="100"/>
        </p:scale>
        <p:origin x="19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9AA5B-6FF8-4831-B636-33EEE653B620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F044-F37D-4D17-83C8-9D4976FFB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488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colour is this?</a:t>
            </a:r>
          </a:p>
          <a:p>
            <a:r>
              <a:rPr lang="en-GB" dirty="0"/>
              <a:t>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AF044-F37D-4D17-83C8-9D4976FFB3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211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colour is this?</a:t>
            </a:r>
          </a:p>
          <a:p>
            <a:r>
              <a:rPr lang="en-GB" dirty="0"/>
              <a:t>Blue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AF044-F37D-4D17-83C8-9D4976FFB39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00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colour is this?</a:t>
            </a:r>
          </a:p>
          <a:p>
            <a:r>
              <a:rPr lang="en-GB" dirty="0"/>
              <a:t>Yellow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AF044-F37D-4D17-83C8-9D4976FFB39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962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colour is this?</a:t>
            </a:r>
          </a:p>
          <a:p>
            <a:r>
              <a:rPr lang="en-GB" dirty="0"/>
              <a:t>Green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AF044-F37D-4D17-83C8-9D4976FFB39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088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colour is this?</a:t>
            </a:r>
          </a:p>
          <a:p>
            <a:r>
              <a:rPr lang="en-GB" dirty="0"/>
              <a:t>Orange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AF044-F37D-4D17-83C8-9D4976FFB39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645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colour is this?</a:t>
            </a:r>
          </a:p>
          <a:p>
            <a:r>
              <a:rPr lang="en-GB" dirty="0"/>
              <a:t>Purple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AF044-F37D-4D17-83C8-9D4976FFB39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9159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colour is this?</a:t>
            </a:r>
          </a:p>
          <a:p>
            <a:r>
              <a:rPr lang="en-GB" dirty="0"/>
              <a:t>White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AF044-F37D-4D17-83C8-9D4976FFB39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553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colour is this?</a:t>
            </a:r>
          </a:p>
          <a:p>
            <a:r>
              <a:rPr lang="en-GB" dirty="0"/>
              <a:t>Black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AF044-F37D-4D17-83C8-9D4976FFB39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288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colour is this?</a:t>
            </a:r>
          </a:p>
          <a:p>
            <a:r>
              <a:rPr lang="en-GB" dirty="0"/>
              <a:t>Grey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AF044-F37D-4D17-83C8-9D4976FFB39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90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526D54-82C0-4B84-9A80-3B52A7D4962C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D749A9-CF28-423B-9C4C-C280029E5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38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526D54-82C0-4B84-9A80-3B52A7D4962C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D749A9-CF28-423B-9C4C-C280029E5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89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526D54-82C0-4B84-9A80-3B52A7D4962C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D749A9-CF28-423B-9C4C-C280029E5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285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526D54-82C0-4B84-9A80-3B52A7D4962C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D749A9-CF28-423B-9C4C-C280029E5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73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526D54-82C0-4B84-9A80-3B52A7D4962C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D749A9-CF28-423B-9C4C-C280029E5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47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526D54-82C0-4B84-9A80-3B52A7D4962C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D749A9-CF28-423B-9C4C-C280029E5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94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526D54-82C0-4B84-9A80-3B52A7D4962C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D749A9-CF28-423B-9C4C-C280029E5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374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526D54-82C0-4B84-9A80-3B52A7D4962C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D749A9-CF28-423B-9C4C-C280029E5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89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526D54-82C0-4B84-9A80-3B52A7D4962C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D749A9-CF28-423B-9C4C-C280029E5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342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526D54-82C0-4B84-9A80-3B52A7D4962C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D749A9-CF28-423B-9C4C-C280029E5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996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526D54-82C0-4B84-9A80-3B52A7D4962C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D749A9-CF28-423B-9C4C-C280029E5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67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EC1021E-D1F0-2548-8536-60F9073FD0A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212019" y="887469"/>
            <a:ext cx="1600200" cy="4953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8240E9-FED7-C14F-B14C-9137683D173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821559" y="887469"/>
            <a:ext cx="1600200" cy="4953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05A219D-2676-4E40-B417-92FED08F28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80" y="5970531"/>
            <a:ext cx="8371840" cy="69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89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media" Target="../media/media2.mp3"/><Relationship Id="rId7" Type="http://schemas.openxmlformats.org/officeDocument/2006/relationships/image" Target="../media/image3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6.png"/><Relationship Id="rId4" Type="http://schemas.openxmlformats.org/officeDocument/2006/relationships/audio" Target="../media/media2.mp3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media" Target="../media/media3.mp3"/><Relationship Id="rId7" Type="http://schemas.openxmlformats.org/officeDocument/2006/relationships/image" Target="../media/image5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6.png"/><Relationship Id="rId4" Type="http://schemas.openxmlformats.org/officeDocument/2006/relationships/audio" Target="../media/media3.mp3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media" Target="../media/media4.mp3"/><Relationship Id="rId7" Type="http://schemas.openxmlformats.org/officeDocument/2006/relationships/image" Target="../media/image5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6.png"/><Relationship Id="rId4" Type="http://schemas.openxmlformats.org/officeDocument/2006/relationships/audio" Target="../media/media4.mp3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media" Target="../media/media5.mp3"/><Relationship Id="rId7" Type="http://schemas.openxmlformats.org/officeDocument/2006/relationships/image" Target="../media/image5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6.png"/><Relationship Id="rId4" Type="http://schemas.openxmlformats.org/officeDocument/2006/relationships/audio" Target="../media/media5.mp3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media" Target="../media/media6.mp3"/><Relationship Id="rId7" Type="http://schemas.openxmlformats.org/officeDocument/2006/relationships/image" Target="../media/image5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6.png"/><Relationship Id="rId4" Type="http://schemas.openxmlformats.org/officeDocument/2006/relationships/audio" Target="../media/media6.mp3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media" Target="../media/media7.mp3"/><Relationship Id="rId7" Type="http://schemas.openxmlformats.org/officeDocument/2006/relationships/image" Target="../media/image5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6.png"/><Relationship Id="rId4" Type="http://schemas.openxmlformats.org/officeDocument/2006/relationships/audio" Target="../media/media7.mp3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media" Target="../media/media8.mp3"/><Relationship Id="rId7" Type="http://schemas.openxmlformats.org/officeDocument/2006/relationships/image" Target="../media/image5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6.png"/><Relationship Id="rId4" Type="http://schemas.openxmlformats.org/officeDocument/2006/relationships/audio" Target="../media/media8.mp3"/><Relationship Id="rId9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media" Target="../media/media9.mp3"/><Relationship Id="rId7" Type="http://schemas.openxmlformats.org/officeDocument/2006/relationships/image" Target="../media/image5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6.png"/><Relationship Id="rId4" Type="http://schemas.openxmlformats.org/officeDocument/2006/relationships/audio" Target="../media/media9.mp3"/><Relationship Id="rId9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media" Target="../media/media10.mp3"/><Relationship Id="rId7" Type="http://schemas.openxmlformats.org/officeDocument/2006/relationships/image" Target="../media/image5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6.png"/><Relationship Id="rId4" Type="http://schemas.openxmlformats.org/officeDocument/2006/relationships/audio" Target="../media/media10.mp3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encils_colour.png">
            <a:extLst>
              <a:ext uri="{FF2B5EF4-FFF2-40B4-BE49-F238E27FC236}">
                <a16:creationId xmlns:a16="http://schemas.microsoft.com/office/drawing/2014/main" id="{AB117E0E-8C6C-4CEC-82C0-4B4017FB86C1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82" r="45492"/>
          <a:stretch/>
        </p:blipFill>
        <p:spPr>
          <a:xfrm>
            <a:off x="4181009" y="2115544"/>
            <a:ext cx="1196205" cy="3601665"/>
          </a:xfrm>
          <a:prstGeom prst="rect">
            <a:avLst/>
          </a:prstGeom>
        </p:spPr>
      </p:pic>
      <p:pic>
        <p:nvPicPr>
          <p:cNvPr id="8" name="Dearg.mp3">
            <a:hlinkClick r:id="" action="ppaction://media"/>
            <a:extLst>
              <a:ext uri="{FF2B5EF4-FFF2-40B4-BE49-F238E27FC236}">
                <a16:creationId xmlns:a16="http://schemas.microsoft.com/office/drawing/2014/main" id="{133BD344-FC17-47E1-A40C-402476441FE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497013" y="4937900"/>
            <a:ext cx="609600" cy="609600"/>
          </a:xfrm>
          <a:prstGeom prst="rect">
            <a:avLst/>
          </a:prstGeom>
        </p:spPr>
      </p:pic>
      <p:pic>
        <p:nvPicPr>
          <p:cNvPr id="9" name="Picture 8" descr="colour-words.png">
            <a:extLst>
              <a:ext uri="{FF2B5EF4-FFF2-40B4-BE49-F238E27FC236}">
                <a16:creationId xmlns:a16="http://schemas.microsoft.com/office/drawing/2014/main" id="{3A769DD6-FA3D-4B6A-93C5-9EF2CD6CAEF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71" b="70747"/>
          <a:stretch/>
        </p:blipFill>
        <p:spPr>
          <a:xfrm>
            <a:off x="53671" y="1403481"/>
            <a:ext cx="9335627" cy="539122"/>
          </a:xfrm>
          <a:prstGeom prst="rect">
            <a:avLst/>
          </a:prstGeom>
        </p:spPr>
      </p:pic>
      <p:pic>
        <p:nvPicPr>
          <p:cNvPr id="10" name="De an dath a tha seo.mp3">
            <a:hlinkClick r:id="" action="ppaction://media"/>
            <a:extLst>
              <a:ext uri="{FF2B5EF4-FFF2-40B4-BE49-F238E27FC236}">
                <a16:creationId xmlns:a16="http://schemas.microsoft.com/office/drawing/2014/main" id="{ED248A09-80D6-4250-BA60-9CD84738B400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003967" y="1668828"/>
            <a:ext cx="609600" cy="609600"/>
          </a:xfrm>
          <a:prstGeom prst="rect">
            <a:avLst/>
          </a:prstGeom>
        </p:spPr>
      </p:pic>
      <p:pic>
        <p:nvPicPr>
          <p:cNvPr id="11" name="Picture 10" descr="colour-words.png">
            <a:extLst>
              <a:ext uri="{FF2B5EF4-FFF2-40B4-BE49-F238E27FC236}">
                <a16:creationId xmlns:a16="http://schemas.microsoft.com/office/drawing/2014/main" id="{3254A164-48A8-4D21-B16D-9D3B2F9126B1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73" t="29084" r="49653" b="60739"/>
          <a:stretch/>
        </p:blipFill>
        <p:spPr>
          <a:xfrm>
            <a:off x="5987341" y="4479132"/>
            <a:ext cx="1741737" cy="905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5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6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09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lour-words.png">
            <a:extLst>
              <a:ext uri="{FF2B5EF4-FFF2-40B4-BE49-F238E27FC236}">
                <a16:creationId xmlns:a16="http://schemas.microsoft.com/office/drawing/2014/main" id="{3A769DD6-FA3D-4B6A-93C5-9EF2CD6CAEF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71" b="70747"/>
          <a:stretch/>
        </p:blipFill>
        <p:spPr>
          <a:xfrm>
            <a:off x="53671" y="1403481"/>
            <a:ext cx="9335627" cy="539122"/>
          </a:xfrm>
          <a:prstGeom prst="rect">
            <a:avLst/>
          </a:prstGeom>
        </p:spPr>
      </p:pic>
      <p:pic>
        <p:nvPicPr>
          <p:cNvPr id="10" name="De an dath a tha seo.mp3">
            <a:hlinkClick r:id="" action="ppaction://media"/>
            <a:extLst>
              <a:ext uri="{FF2B5EF4-FFF2-40B4-BE49-F238E27FC236}">
                <a16:creationId xmlns:a16="http://schemas.microsoft.com/office/drawing/2014/main" id="{ED248A09-80D6-4250-BA60-9CD84738B40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003967" y="1668828"/>
            <a:ext cx="609600" cy="609600"/>
          </a:xfrm>
          <a:prstGeom prst="rect">
            <a:avLst/>
          </a:prstGeom>
        </p:spPr>
      </p:pic>
      <p:pic>
        <p:nvPicPr>
          <p:cNvPr id="12" name="Picture 11" descr="pencils_colour.png">
            <a:extLst>
              <a:ext uri="{FF2B5EF4-FFF2-40B4-BE49-F238E27FC236}">
                <a16:creationId xmlns:a16="http://schemas.microsoft.com/office/drawing/2014/main" id="{1961B14E-EC55-4127-B032-31140266A478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33" r="34041"/>
          <a:stretch/>
        </p:blipFill>
        <p:spPr>
          <a:xfrm>
            <a:off x="4205836" y="1973628"/>
            <a:ext cx="1161907" cy="3498396"/>
          </a:xfrm>
          <a:prstGeom prst="rect">
            <a:avLst/>
          </a:prstGeom>
        </p:spPr>
      </p:pic>
      <p:pic>
        <p:nvPicPr>
          <p:cNvPr id="13" name="Picture 12" descr="colour-words.png">
            <a:extLst>
              <a:ext uri="{FF2B5EF4-FFF2-40B4-BE49-F238E27FC236}">
                <a16:creationId xmlns:a16="http://schemas.microsoft.com/office/drawing/2014/main" id="{34FC7DC8-D31D-4439-A902-1A3DFF454B3C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81" t="29084" r="38045" b="60739"/>
          <a:stretch/>
        </p:blipFill>
        <p:spPr>
          <a:xfrm>
            <a:off x="5786207" y="4522789"/>
            <a:ext cx="1970596" cy="1024712"/>
          </a:xfrm>
          <a:prstGeom prst="rect">
            <a:avLst/>
          </a:prstGeom>
        </p:spPr>
      </p:pic>
      <p:pic>
        <p:nvPicPr>
          <p:cNvPr id="14" name="Gorm.mp3">
            <a:hlinkClick r:id="" action="ppaction://media"/>
            <a:extLst>
              <a:ext uri="{FF2B5EF4-FFF2-40B4-BE49-F238E27FC236}">
                <a16:creationId xmlns:a16="http://schemas.microsoft.com/office/drawing/2014/main" id="{DD859827-11D8-4D75-BD0A-B88030C0A13F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644523" y="484491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94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6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097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lour-words.png">
            <a:extLst>
              <a:ext uri="{FF2B5EF4-FFF2-40B4-BE49-F238E27FC236}">
                <a16:creationId xmlns:a16="http://schemas.microsoft.com/office/drawing/2014/main" id="{3A769DD6-FA3D-4B6A-93C5-9EF2CD6CAEF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71" b="70747"/>
          <a:stretch/>
        </p:blipFill>
        <p:spPr>
          <a:xfrm>
            <a:off x="53671" y="1403481"/>
            <a:ext cx="9335627" cy="539122"/>
          </a:xfrm>
          <a:prstGeom prst="rect">
            <a:avLst/>
          </a:prstGeom>
        </p:spPr>
      </p:pic>
      <p:pic>
        <p:nvPicPr>
          <p:cNvPr id="10" name="De an dath a tha seo.mp3">
            <a:hlinkClick r:id="" action="ppaction://media"/>
            <a:extLst>
              <a:ext uri="{FF2B5EF4-FFF2-40B4-BE49-F238E27FC236}">
                <a16:creationId xmlns:a16="http://schemas.microsoft.com/office/drawing/2014/main" id="{ED248A09-80D6-4250-BA60-9CD84738B40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003967" y="1668828"/>
            <a:ext cx="609600" cy="609600"/>
          </a:xfrm>
          <a:prstGeom prst="rect">
            <a:avLst/>
          </a:prstGeom>
        </p:spPr>
      </p:pic>
      <p:pic>
        <p:nvPicPr>
          <p:cNvPr id="7" name="Picture 6" descr="pencils_colour.png">
            <a:extLst>
              <a:ext uri="{FF2B5EF4-FFF2-40B4-BE49-F238E27FC236}">
                <a16:creationId xmlns:a16="http://schemas.microsoft.com/office/drawing/2014/main" id="{DB27CEBD-0CD6-4B4A-BCD5-AA6CCD9E3172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33" r="6841"/>
          <a:stretch/>
        </p:blipFill>
        <p:spPr>
          <a:xfrm>
            <a:off x="3861595" y="1942603"/>
            <a:ext cx="1274762" cy="3838194"/>
          </a:xfrm>
          <a:prstGeom prst="rect">
            <a:avLst/>
          </a:prstGeom>
        </p:spPr>
      </p:pic>
      <p:pic>
        <p:nvPicPr>
          <p:cNvPr id="8" name="Picture 7" descr="colour-words.png">
            <a:extLst>
              <a:ext uri="{FF2B5EF4-FFF2-40B4-BE49-F238E27FC236}">
                <a16:creationId xmlns:a16="http://schemas.microsoft.com/office/drawing/2014/main" id="{085B723F-A629-4165-8A63-7D28A5D3D911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50" t="39010" r="52570" b="51931"/>
          <a:stretch/>
        </p:blipFill>
        <p:spPr>
          <a:xfrm>
            <a:off x="5545266" y="4542337"/>
            <a:ext cx="2397124" cy="912182"/>
          </a:xfrm>
          <a:prstGeom prst="rect">
            <a:avLst/>
          </a:prstGeom>
        </p:spPr>
      </p:pic>
      <p:pic>
        <p:nvPicPr>
          <p:cNvPr id="11" name="Buidhe.mp3">
            <a:hlinkClick r:id="" action="ppaction://media"/>
            <a:extLst>
              <a:ext uri="{FF2B5EF4-FFF2-40B4-BE49-F238E27FC236}">
                <a16:creationId xmlns:a16="http://schemas.microsoft.com/office/drawing/2014/main" id="{98BB10A6-ACDB-453E-B583-A4F5A74902BF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497013" y="507206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6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20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lour-words.png">
            <a:extLst>
              <a:ext uri="{FF2B5EF4-FFF2-40B4-BE49-F238E27FC236}">
                <a16:creationId xmlns:a16="http://schemas.microsoft.com/office/drawing/2014/main" id="{3A769DD6-FA3D-4B6A-93C5-9EF2CD6CAEF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71" b="70747"/>
          <a:stretch/>
        </p:blipFill>
        <p:spPr>
          <a:xfrm>
            <a:off x="53671" y="1403481"/>
            <a:ext cx="9335627" cy="539122"/>
          </a:xfrm>
          <a:prstGeom prst="rect">
            <a:avLst/>
          </a:prstGeom>
        </p:spPr>
      </p:pic>
      <p:pic>
        <p:nvPicPr>
          <p:cNvPr id="10" name="De an dath a tha seo.mp3">
            <a:hlinkClick r:id="" action="ppaction://media"/>
            <a:extLst>
              <a:ext uri="{FF2B5EF4-FFF2-40B4-BE49-F238E27FC236}">
                <a16:creationId xmlns:a16="http://schemas.microsoft.com/office/drawing/2014/main" id="{ED248A09-80D6-4250-BA60-9CD84738B40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003967" y="1668828"/>
            <a:ext cx="609600" cy="609600"/>
          </a:xfrm>
          <a:prstGeom prst="rect">
            <a:avLst/>
          </a:prstGeom>
        </p:spPr>
      </p:pic>
      <p:pic>
        <p:nvPicPr>
          <p:cNvPr id="12" name="Picture 11" descr="pencils_colour.png">
            <a:extLst>
              <a:ext uri="{FF2B5EF4-FFF2-40B4-BE49-F238E27FC236}">
                <a16:creationId xmlns:a16="http://schemas.microsoft.com/office/drawing/2014/main" id="{100CBD82-DADA-4FBC-9771-AD05EF484D0A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44" t="-2501" r="23930" b="-7378"/>
          <a:stretch/>
        </p:blipFill>
        <p:spPr>
          <a:xfrm>
            <a:off x="4051161" y="1829686"/>
            <a:ext cx="1260754" cy="4171064"/>
          </a:xfrm>
          <a:prstGeom prst="rect">
            <a:avLst/>
          </a:prstGeom>
        </p:spPr>
      </p:pic>
      <p:pic>
        <p:nvPicPr>
          <p:cNvPr id="13" name="Picture 12" descr="colour-words.png">
            <a:extLst>
              <a:ext uri="{FF2B5EF4-FFF2-40B4-BE49-F238E27FC236}">
                <a16:creationId xmlns:a16="http://schemas.microsoft.com/office/drawing/2014/main" id="{F2F3158F-5522-4DAE-AEC6-3E51431507EB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63" t="48319" r="33549" b="41504"/>
          <a:stretch/>
        </p:blipFill>
        <p:spPr>
          <a:xfrm>
            <a:off x="5167314" y="4437394"/>
            <a:ext cx="3198812" cy="1024712"/>
          </a:xfrm>
          <a:prstGeom prst="rect">
            <a:avLst/>
          </a:prstGeom>
        </p:spPr>
      </p:pic>
      <p:pic>
        <p:nvPicPr>
          <p:cNvPr id="14" name="Uaine.mp3">
            <a:hlinkClick r:id="" action="ppaction://media"/>
            <a:extLst>
              <a:ext uri="{FF2B5EF4-FFF2-40B4-BE49-F238E27FC236}">
                <a16:creationId xmlns:a16="http://schemas.microsoft.com/office/drawing/2014/main" id="{535DC5C3-E79E-4B6C-BCC8-57E529590DF1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937029" y="464495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50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6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38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lour-words.png">
            <a:extLst>
              <a:ext uri="{FF2B5EF4-FFF2-40B4-BE49-F238E27FC236}">
                <a16:creationId xmlns:a16="http://schemas.microsoft.com/office/drawing/2014/main" id="{3A769DD6-FA3D-4B6A-93C5-9EF2CD6CAEF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71" b="70747"/>
          <a:stretch/>
        </p:blipFill>
        <p:spPr>
          <a:xfrm>
            <a:off x="53671" y="1403481"/>
            <a:ext cx="9335627" cy="539122"/>
          </a:xfrm>
          <a:prstGeom prst="rect">
            <a:avLst/>
          </a:prstGeom>
        </p:spPr>
      </p:pic>
      <p:pic>
        <p:nvPicPr>
          <p:cNvPr id="10" name="De an dath a tha seo.mp3">
            <a:hlinkClick r:id="" action="ppaction://media"/>
            <a:extLst>
              <a:ext uri="{FF2B5EF4-FFF2-40B4-BE49-F238E27FC236}">
                <a16:creationId xmlns:a16="http://schemas.microsoft.com/office/drawing/2014/main" id="{ED248A09-80D6-4250-BA60-9CD84738B40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003967" y="1668828"/>
            <a:ext cx="609600" cy="609600"/>
          </a:xfrm>
          <a:prstGeom prst="rect">
            <a:avLst/>
          </a:prstGeom>
        </p:spPr>
      </p:pic>
      <p:pic>
        <p:nvPicPr>
          <p:cNvPr id="7" name="Picture 6" descr="pencils_colour.png">
            <a:extLst>
              <a:ext uri="{FF2B5EF4-FFF2-40B4-BE49-F238E27FC236}">
                <a16:creationId xmlns:a16="http://schemas.microsoft.com/office/drawing/2014/main" id="{7842A9DE-2533-4122-AA48-3B7E86F398B2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479" t="-76" r="-2705" b="-4793"/>
          <a:stretch/>
        </p:blipFill>
        <p:spPr>
          <a:xfrm>
            <a:off x="4153638" y="1920100"/>
            <a:ext cx="1245672" cy="3933205"/>
          </a:xfrm>
          <a:prstGeom prst="rect">
            <a:avLst/>
          </a:prstGeom>
        </p:spPr>
      </p:pic>
      <p:pic>
        <p:nvPicPr>
          <p:cNvPr id="8" name="Picture 7" descr="colour-words.png">
            <a:extLst>
              <a:ext uri="{FF2B5EF4-FFF2-40B4-BE49-F238E27FC236}">
                <a16:creationId xmlns:a16="http://schemas.microsoft.com/office/drawing/2014/main" id="{58F94A6B-BDE0-4D57-9578-71A544147387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93" t="68185" r="36867" b="21638"/>
          <a:stretch/>
        </p:blipFill>
        <p:spPr>
          <a:xfrm>
            <a:off x="5582389" y="4298951"/>
            <a:ext cx="2339237" cy="1024712"/>
          </a:xfrm>
          <a:prstGeom prst="rect">
            <a:avLst/>
          </a:prstGeom>
        </p:spPr>
      </p:pic>
      <p:pic>
        <p:nvPicPr>
          <p:cNvPr id="11" name="Orains.mp3">
            <a:hlinkClick r:id="" action="ppaction://media"/>
            <a:extLst>
              <a:ext uri="{FF2B5EF4-FFF2-40B4-BE49-F238E27FC236}">
                <a16:creationId xmlns:a16="http://schemas.microsoft.com/office/drawing/2014/main" id="{31C7A654-7216-4907-BFC7-FAB36BA9B20D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939382" y="481130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44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6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306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lour-words.png">
            <a:extLst>
              <a:ext uri="{FF2B5EF4-FFF2-40B4-BE49-F238E27FC236}">
                <a16:creationId xmlns:a16="http://schemas.microsoft.com/office/drawing/2014/main" id="{3A769DD6-FA3D-4B6A-93C5-9EF2CD6CAEF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71" b="70747"/>
          <a:stretch/>
        </p:blipFill>
        <p:spPr>
          <a:xfrm>
            <a:off x="53671" y="1403481"/>
            <a:ext cx="9335627" cy="539122"/>
          </a:xfrm>
          <a:prstGeom prst="rect">
            <a:avLst/>
          </a:prstGeom>
        </p:spPr>
      </p:pic>
      <p:pic>
        <p:nvPicPr>
          <p:cNvPr id="10" name="De an dath a tha seo.mp3">
            <a:hlinkClick r:id="" action="ppaction://media"/>
            <a:extLst>
              <a:ext uri="{FF2B5EF4-FFF2-40B4-BE49-F238E27FC236}">
                <a16:creationId xmlns:a16="http://schemas.microsoft.com/office/drawing/2014/main" id="{ED248A09-80D6-4250-BA60-9CD84738B40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003967" y="1668828"/>
            <a:ext cx="609600" cy="609600"/>
          </a:xfrm>
          <a:prstGeom prst="rect">
            <a:avLst/>
          </a:prstGeom>
        </p:spPr>
      </p:pic>
      <p:pic>
        <p:nvPicPr>
          <p:cNvPr id="12" name="Picture 11" descr="pencils_colour.png">
            <a:extLst>
              <a:ext uri="{FF2B5EF4-FFF2-40B4-BE49-F238E27FC236}">
                <a16:creationId xmlns:a16="http://schemas.microsoft.com/office/drawing/2014/main" id="{D2C749BE-38F1-48CA-9076-ABF323EFE604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0" r="81754"/>
          <a:stretch/>
        </p:blipFill>
        <p:spPr>
          <a:xfrm>
            <a:off x="3955911" y="1973628"/>
            <a:ext cx="1232179" cy="3709979"/>
          </a:xfrm>
          <a:prstGeom prst="rect">
            <a:avLst/>
          </a:prstGeom>
        </p:spPr>
      </p:pic>
      <p:pic>
        <p:nvPicPr>
          <p:cNvPr id="13" name="Picture 12" descr="colour-words.png">
            <a:extLst>
              <a:ext uri="{FF2B5EF4-FFF2-40B4-BE49-F238E27FC236}">
                <a16:creationId xmlns:a16="http://schemas.microsoft.com/office/drawing/2014/main" id="{C34A1D32-D974-4785-81D8-3435A3850A6E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89" t="38150" r="32523" b="51673"/>
          <a:stretch/>
        </p:blipFill>
        <p:spPr>
          <a:xfrm>
            <a:off x="5188089" y="4579573"/>
            <a:ext cx="3198812" cy="1024712"/>
          </a:xfrm>
          <a:prstGeom prst="rect">
            <a:avLst/>
          </a:prstGeom>
        </p:spPr>
      </p:pic>
      <p:pic>
        <p:nvPicPr>
          <p:cNvPr id="14" name="Purpaidh.mp3">
            <a:hlinkClick r:id="" action="ppaction://media"/>
            <a:extLst>
              <a:ext uri="{FF2B5EF4-FFF2-40B4-BE49-F238E27FC236}">
                <a16:creationId xmlns:a16="http://schemas.microsoft.com/office/drawing/2014/main" id="{40DF06E0-2C83-46B0-98BB-DAFE0FDF093C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835233" y="46863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81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6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123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lour-words.png">
            <a:extLst>
              <a:ext uri="{FF2B5EF4-FFF2-40B4-BE49-F238E27FC236}">
                <a16:creationId xmlns:a16="http://schemas.microsoft.com/office/drawing/2014/main" id="{3A769DD6-FA3D-4B6A-93C5-9EF2CD6CAEF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71" b="70747"/>
          <a:stretch/>
        </p:blipFill>
        <p:spPr>
          <a:xfrm>
            <a:off x="53671" y="1403481"/>
            <a:ext cx="9335627" cy="539122"/>
          </a:xfrm>
          <a:prstGeom prst="rect">
            <a:avLst/>
          </a:prstGeom>
        </p:spPr>
      </p:pic>
      <p:pic>
        <p:nvPicPr>
          <p:cNvPr id="10" name="De an dath a tha seo.mp3">
            <a:hlinkClick r:id="" action="ppaction://media"/>
            <a:extLst>
              <a:ext uri="{FF2B5EF4-FFF2-40B4-BE49-F238E27FC236}">
                <a16:creationId xmlns:a16="http://schemas.microsoft.com/office/drawing/2014/main" id="{ED248A09-80D6-4250-BA60-9CD84738B40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003967" y="1668828"/>
            <a:ext cx="609600" cy="609600"/>
          </a:xfrm>
          <a:prstGeom prst="rect">
            <a:avLst/>
          </a:prstGeom>
        </p:spPr>
      </p:pic>
      <p:pic>
        <p:nvPicPr>
          <p:cNvPr id="7" name="Picture 6" descr="pencils_colour.png">
            <a:extLst>
              <a:ext uri="{FF2B5EF4-FFF2-40B4-BE49-F238E27FC236}">
                <a16:creationId xmlns:a16="http://schemas.microsoft.com/office/drawing/2014/main" id="{81E16984-35A8-4C35-B04E-7D9684496C22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5" t="1" r="71829" b="-6026"/>
          <a:stretch/>
        </p:blipFill>
        <p:spPr>
          <a:xfrm>
            <a:off x="4125913" y="1862932"/>
            <a:ext cx="1185484" cy="3784469"/>
          </a:xfrm>
          <a:prstGeom prst="rect">
            <a:avLst/>
          </a:prstGeom>
        </p:spPr>
      </p:pic>
      <p:pic>
        <p:nvPicPr>
          <p:cNvPr id="8" name="Picture 7" descr="colour-words.png">
            <a:extLst>
              <a:ext uri="{FF2B5EF4-FFF2-40B4-BE49-F238E27FC236}">
                <a16:creationId xmlns:a16="http://schemas.microsoft.com/office/drawing/2014/main" id="{98F8C21B-59F1-4754-BE11-2E3334AA7A5F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87" t="58252" r="50539" b="31571"/>
          <a:stretch/>
        </p:blipFill>
        <p:spPr>
          <a:xfrm>
            <a:off x="5735583" y="4429807"/>
            <a:ext cx="1970596" cy="1024712"/>
          </a:xfrm>
          <a:prstGeom prst="rect">
            <a:avLst/>
          </a:prstGeom>
        </p:spPr>
      </p:pic>
      <p:pic>
        <p:nvPicPr>
          <p:cNvPr id="11" name="Geal.mp3">
            <a:hlinkClick r:id="" action="ppaction://media"/>
            <a:extLst>
              <a:ext uri="{FF2B5EF4-FFF2-40B4-BE49-F238E27FC236}">
                <a16:creationId xmlns:a16="http://schemas.microsoft.com/office/drawing/2014/main" id="{E32BED03-FCDF-4479-B2AA-2ED01A9CD0BF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568450" y="521176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6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044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lour-words.png">
            <a:extLst>
              <a:ext uri="{FF2B5EF4-FFF2-40B4-BE49-F238E27FC236}">
                <a16:creationId xmlns:a16="http://schemas.microsoft.com/office/drawing/2014/main" id="{3A769DD6-FA3D-4B6A-93C5-9EF2CD6CAEF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71" b="70747"/>
          <a:stretch/>
        </p:blipFill>
        <p:spPr>
          <a:xfrm>
            <a:off x="53671" y="1403481"/>
            <a:ext cx="9335627" cy="539122"/>
          </a:xfrm>
          <a:prstGeom prst="rect">
            <a:avLst/>
          </a:prstGeom>
        </p:spPr>
      </p:pic>
      <p:pic>
        <p:nvPicPr>
          <p:cNvPr id="10" name="De an dath a tha seo.mp3">
            <a:hlinkClick r:id="" action="ppaction://media"/>
            <a:extLst>
              <a:ext uri="{FF2B5EF4-FFF2-40B4-BE49-F238E27FC236}">
                <a16:creationId xmlns:a16="http://schemas.microsoft.com/office/drawing/2014/main" id="{ED248A09-80D6-4250-BA60-9CD84738B40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003967" y="1668828"/>
            <a:ext cx="609600" cy="609600"/>
          </a:xfrm>
          <a:prstGeom prst="rect">
            <a:avLst/>
          </a:prstGeom>
        </p:spPr>
      </p:pic>
      <p:pic>
        <p:nvPicPr>
          <p:cNvPr id="12" name="Picture 11" descr="pencils_colour.png">
            <a:extLst>
              <a:ext uri="{FF2B5EF4-FFF2-40B4-BE49-F238E27FC236}">
                <a16:creationId xmlns:a16="http://schemas.microsoft.com/office/drawing/2014/main" id="{B050505B-BDA1-4ABD-BD68-90B929D5F450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99" r="57775"/>
          <a:stretch/>
        </p:blipFill>
        <p:spPr>
          <a:xfrm>
            <a:off x="4136232" y="1942603"/>
            <a:ext cx="1267103" cy="3815133"/>
          </a:xfrm>
          <a:prstGeom prst="rect">
            <a:avLst/>
          </a:prstGeom>
        </p:spPr>
      </p:pic>
      <p:pic>
        <p:nvPicPr>
          <p:cNvPr id="13" name="Picture 12" descr="colour-words.png">
            <a:extLst>
              <a:ext uri="{FF2B5EF4-FFF2-40B4-BE49-F238E27FC236}">
                <a16:creationId xmlns:a16="http://schemas.microsoft.com/office/drawing/2014/main" id="{727BEA3F-A872-43C5-B3DF-862C2F1CE624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8252" r="38426" b="31571"/>
          <a:stretch/>
        </p:blipFill>
        <p:spPr>
          <a:xfrm>
            <a:off x="5839563" y="4293048"/>
            <a:ext cx="1970596" cy="1024712"/>
          </a:xfrm>
          <a:prstGeom prst="rect">
            <a:avLst/>
          </a:prstGeom>
        </p:spPr>
      </p:pic>
      <p:pic>
        <p:nvPicPr>
          <p:cNvPr id="14" name="Dubh.mp3">
            <a:hlinkClick r:id="" action="ppaction://media"/>
            <a:extLst>
              <a:ext uri="{FF2B5EF4-FFF2-40B4-BE49-F238E27FC236}">
                <a16:creationId xmlns:a16="http://schemas.microsoft.com/office/drawing/2014/main" id="{DBF2EEC9-B93D-44EA-9957-2C555B232B09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993385" y="470816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33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6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018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lour-words.png">
            <a:extLst>
              <a:ext uri="{FF2B5EF4-FFF2-40B4-BE49-F238E27FC236}">
                <a16:creationId xmlns:a16="http://schemas.microsoft.com/office/drawing/2014/main" id="{3A769DD6-FA3D-4B6A-93C5-9EF2CD6CAEF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71" b="70747"/>
          <a:stretch/>
        </p:blipFill>
        <p:spPr>
          <a:xfrm>
            <a:off x="53671" y="1403481"/>
            <a:ext cx="9335627" cy="539122"/>
          </a:xfrm>
          <a:prstGeom prst="rect">
            <a:avLst/>
          </a:prstGeom>
        </p:spPr>
      </p:pic>
      <p:pic>
        <p:nvPicPr>
          <p:cNvPr id="10" name="De an dath a tha seo.mp3">
            <a:hlinkClick r:id="" action="ppaction://media"/>
            <a:extLst>
              <a:ext uri="{FF2B5EF4-FFF2-40B4-BE49-F238E27FC236}">
                <a16:creationId xmlns:a16="http://schemas.microsoft.com/office/drawing/2014/main" id="{ED248A09-80D6-4250-BA60-9CD84738B40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003967" y="1668828"/>
            <a:ext cx="609600" cy="609600"/>
          </a:xfrm>
          <a:prstGeom prst="rect">
            <a:avLst/>
          </a:prstGeom>
        </p:spPr>
      </p:pic>
      <p:pic>
        <p:nvPicPr>
          <p:cNvPr id="7" name="Picture 6" descr="pencils_colour.png">
            <a:extLst>
              <a:ext uri="{FF2B5EF4-FFF2-40B4-BE49-F238E27FC236}">
                <a16:creationId xmlns:a16="http://schemas.microsoft.com/office/drawing/2014/main" id="{85963AAE-6FFD-4A20-AFC7-76B58078EE31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38" t="1" r="91712" b="-6026"/>
          <a:stretch/>
        </p:blipFill>
        <p:spPr>
          <a:xfrm>
            <a:off x="4321969" y="2021253"/>
            <a:ext cx="1106291" cy="3531659"/>
          </a:xfrm>
          <a:prstGeom prst="rect">
            <a:avLst/>
          </a:prstGeom>
        </p:spPr>
      </p:pic>
      <p:pic>
        <p:nvPicPr>
          <p:cNvPr id="8" name="Glas.mp3">
            <a:hlinkClick r:id="" action="ppaction://media"/>
            <a:extLst>
              <a:ext uri="{FF2B5EF4-FFF2-40B4-BE49-F238E27FC236}">
                <a16:creationId xmlns:a16="http://schemas.microsoft.com/office/drawing/2014/main" id="{976586EE-6E5D-4A33-B61E-7CE931A4FD61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497013" y="5259388"/>
            <a:ext cx="609600" cy="609600"/>
          </a:xfrm>
          <a:prstGeom prst="rect">
            <a:avLst/>
          </a:prstGeom>
        </p:spPr>
      </p:pic>
      <p:pic>
        <p:nvPicPr>
          <p:cNvPr id="11" name="Picture 10" descr="colour-words.png">
            <a:extLst>
              <a:ext uri="{FF2B5EF4-FFF2-40B4-BE49-F238E27FC236}">
                <a16:creationId xmlns:a16="http://schemas.microsoft.com/office/drawing/2014/main" id="{CBE3A73F-08CB-4936-B30A-A240D7A5175F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41" t="68185" r="51285" b="21638"/>
          <a:stretch/>
        </p:blipFill>
        <p:spPr>
          <a:xfrm>
            <a:off x="6085626" y="4334670"/>
            <a:ext cx="1970596" cy="102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94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6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30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63</Words>
  <Application>Microsoft Macintosh PowerPoint</Application>
  <PresentationFormat>On-screen Show (4:3)</PresentationFormat>
  <Paragraphs>27</Paragraphs>
  <Slides>9</Slides>
  <Notes>9</Notes>
  <HiddenSlides>0</HiddenSlides>
  <MMClips>18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Tearlach</dc:creator>
  <cp:lastModifiedBy>Anne McCormack</cp:lastModifiedBy>
  <cp:revision>26</cp:revision>
  <dcterms:created xsi:type="dcterms:W3CDTF">2018-09-21T13:24:21Z</dcterms:created>
  <dcterms:modified xsi:type="dcterms:W3CDTF">2019-12-17T14:18:18Z</dcterms:modified>
</cp:coreProperties>
</file>