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1T08:14:45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0,'0'474,"0"-465,2 1,-1-1,1 0,0 1,0-1,1-1,0 1,1 0,0-1,1 0,-1 0,4 4,12 15,1-1,21 20,-25-27,13 12,1 0,2-3,5 3,-24-20,1 0,1-1,-1-1,1 0,1-2,0 0,0-1,15 4,-6-9,14 3,-38-4,-1 0,0 1,1-1,-2 0,2 0,-1 0,0 1,1 0,-2 0,2-1,-1 0,-1 1,2 0,-1 0,-1 0,1 0,0 0,0-1,-1 2,1-1,0-1,0 2,-1-1,0 0,1 1,0 7,-1 1,0 0,-1 0,0-1,0 1,-1 0,0 0,-1-1,0 0,-1 1,0 0,-4 12,-33 91,-27 45,-12 29,73-168,0-1,1 2,1-1,1 1,0-1,2 2,1-1,0 0,2 0,-1 0,3 0,-1 0,2 0,0-1,2 1,3 8,2 0,0 1,2-1,1-1,1 0,1-1,2-1,0 0,2-1,1-2,1 0,0-1,1-1,1-1,2-1,-1-1,8 1,25 12,1-3,2-3,24 6,192 48,-157-47,480 105,-205-51,-358-76,0 1,7 4,-30-8,-1 0,0 0,0 1,-1 1,0 0,-1 1,5 4,12 13,-1 2,-2 0,-1 2,8 14,7 15,27 62,-28-51,2 0,9 8,-33-57,0 1,1-2,1-1,1 0,0-1,1-1,1-1,15 8,11 2,1-2,1-3,18 5,157 45,-140-46,543 169,-465-150,1-6,2-8,82 1,-107-23,-79-6,0 2,-1 3,51 13,81 26,123 33,-176-40,-2 5,86 44,-193-74,0 0,1-2,0-2,2-1,-1-1,0-2,1-1,5-1,36-3,-1-2,1-4,-1-3,32-9,-12-3,-3-4,0-3,22-14,-98 35,1 0,-2-1,1-1,-2 1,1-2,0 0,-2-1,1-1,3-4,-4 7,-1 1,1-1,1 1,-1 1,1 1,0 0,1 0,-1 1,12-2,18-8,177-76,-30 12,-180 75,-1 0,0 1,1 1,-1-1,1 1,0 1,0 0,0 0,0 0,-1 1,1 1,-1 0,9 2,9 5,-1 1,-1 1,19 12,-9-6,54 25,2-4,0-3,3-4,1-5,1-4,1-4,49 2,137 1,-116-11,152 29,-243-22,-38-7,30 2,-50-11,0-2,-1 1,1-3,-1 1,1-1,-1-1,0-1,7-3,19-4,113-31,-1-6,-4-8,18-14,-162 68,-1 1,0 0,0-1,-1 1,1-1,-1 0,1 0,-2-1,3-1,-5 4,-1 1,0 0,1 0,-1 0,0 0,0-1,0 1,1 0,-1-1,0 1,0 0,0-1,0 1,0 0,0 0,0 0,0-1,0 1,0-1,0 1,0 0,0-1,0 1,0 0,0 0,0 0,0-1,0 1,-1 0,1-1,0 1,0-1,0 1,-1 0,1 0,0 0,-1 0,1 0,0-1,0 1,0 0,0 0,-1 0,1-1,0 1,-1 0,1 0,0 0,-1 0,1 0,0 0,0 0,0 0,-1 0,1 0,-1 0,1 0,-1 0,-11-2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1T08:14:45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0,'0'474,"0"-465,2 1,-1-1,1 0,0 1,0-1,1-1,0 1,1 0,0-1,1 0,-1 0,4 4,12 15,1-1,21 20,-25-27,13 12,1 0,2-3,5 3,-24-20,1 0,1-1,-1-1,1 0,1-2,0 0,0-1,15 4,-6-9,14 3,-38-4,-1 0,0 1,1-1,-2 0,2 0,-1 0,0 1,1 0,-2 0,2-1,-1 0,-1 1,2 0,-1 0,-1 0,1 0,0 0,0-1,-1 2,1-1,0-1,0 2,-1-1,0 0,1 1,0 7,-1 1,0 0,-1 0,0-1,0 1,-1 0,0 0,-1-1,0 0,-1 1,0 0,-4 12,-33 91,-27 45,-12 29,73-168,0-1,1 2,1-1,1 1,0-1,2 2,1-1,0 0,2 0,-1 0,3 0,-1 0,2 0,0-1,2 1,3 8,2 0,0 1,2-1,1-1,1 0,1-1,2-1,0 0,2-1,1-2,1 0,0-1,1-1,1-1,2-1,-1-1,8 1,25 12,1-3,2-3,24 6,192 48,-157-47,480 105,-205-51,-358-76,0 1,7 4,-30-8,-1 0,0 0,0 1,-1 1,0 0,-1 1,5 4,12 13,-1 2,-2 0,-1 2,8 14,7 15,27 62,-28-51,2 0,9 8,-33-57,0 1,1-2,1-1,1 0,0-1,1-1,1-1,15 8,11 2,1-2,1-3,18 5,157 45,-140-46,543 169,-465-150,1-6,2-8,82 1,-107-23,-79-6,0 2,-1 3,51 13,81 26,123 33,-176-40,-2 5,86 44,-193-74,0 0,1-2,0-2,2-1,-1-1,0-2,1-1,5-1,36-3,-1-2,1-4,-1-3,32-9,-12-3,-3-4,0-3,22-14,-98 35,1 0,-2-1,1-1,-2 1,1-2,0 0,-2-1,1-1,3-4,-4 7,-1 1,1-1,1 1,-1 1,1 1,0 0,1 0,-1 1,12-2,18-8,177-76,-30 12,-180 75,-1 0,0 1,1 1,-1-1,1 1,0 1,0 0,0 0,0 0,-1 1,1 1,-1 0,9 2,9 5,-1 1,-1 1,19 12,-9-6,54 25,2-4,0-3,3-4,1-5,1-4,1-4,49 2,137 1,-116-11,152 29,-243-22,-38-7,30 2,-50-11,0-2,-1 1,1-3,-1 1,1-1,-1-1,0-1,7-3,19-4,113-31,-1-6,-4-8,18-14,-162 68,-1 1,0 0,0-1,-1 1,1-1,-1 0,1 0,-2-1,3-1,-5 4,-1 1,0 0,1 0,-1 0,0 0,0-1,0 1,1 0,-1-1,0 1,0 0,0-1,0 1,0 0,0 0,0 0,0-1,0 1,0-1,0 1,0 0,0-1,0 1,0 0,0 0,0 0,0-1,0 1,-1 0,1-1,0 1,0-1,0 1,-1 0,1 0,0 0,-1 0,1 0,0-1,0 1,0 0,0 0,-1 0,1-1,0 1,-1 0,1 0,0 0,-1 0,1 0,0 0,0 0,0 0,-1 0,1 0,-1 0,1 0,-1 0,-11-2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1T08:14:45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0,'0'474,"0"-465,2 1,-1-1,1 0,0 1,0-1,1-1,0 1,1 0,0-1,1 0,-1 0,4 4,12 15,1-1,21 20,-25-27,13 12,1 0,2-3,5 3,-24-20,1 0,1-1,-1-1,1 0,1-2,0 0,0-1,15 4,-6-9,14 3,-38-4,-1 0,0 1,1-1,-2 0,2 0,-1 0,0 1,1 0,-2 0,2-1,-1 0,-1 1,2 0,-1 0,-1 0,1 0,0 0,0-1,-1 2,1-1,0-1,0 2,-1-1,0 0,1 1,0 7,-1 1,0 0,-1 0,0-1,0 1,-1 0,0 0,-1-1,0 0,-1 1,0 0,-4 12,-33 91,-27 45,-12 29,73-168,0-1,1 2,1-1,1 1,0-1,2 2,1-1,0 0,2 0,-1 0,3 0,-1 0,2 0,0-1,2 1,3 8,2 0,0 1,2-1,1-1,1 0,1-1,2-1,0 0,2-1,1-2,1 0,0-1,1-1,1-1,2-1,-1-1,8 1,25 12,1-3,2-3,24 6,192 48,-157-47,480 105,-205-51,-358-76,0 1,7 4,-30-8,-1 0,0 0,0 1,-1 1,0 0,-1 1,5 4,12 13,-1 2,-2 0,-1 2,8 14,7 15,27 62,-28-51,2 0,9 8,-33-57,0 1,1-2,1-1,1 0,0-1,1-1,1-1,15 8,11 2,1-2,1-3,18 5,157 45,-140-46,543 169,-465-150,1-6,2-8,82 1,-107-23,-79-6,0 2,-1 3,51 13,81 26,123 33,-176-40,-2 5,86 44,-193-74,0 0,1-2,0-2,2-1,-1-1,0-2,1-1,5-1,36-3,-1-2,1-4,-1-3,32-9,-12-3,-3-4,0-3,22-14,-98 35,1 0,-2-1,1-1,-2 1,1-2,0 0,-2-1,1-1,3-4,-4 7,-1 1,1-1,1 1,-1 1,1 1,0 0,1 0,-1 1,12-2,18-8,177-76,-30 12,-180 75,-1 0,0 1,1 1,-1-1,1 1,0 1,0 0,0 0,0 0,-1 1,1 1,-1 0,9 2,9 5,-1 1,-1 1,19 12,-9-6,54 25,2-4,0-3,3-4,1-5,1-4,1-4,49 2,137 1,-116-11,152 29,-243-22,-38-7,30 2,-50-11,0-2,-1 1,1-3,-1 1,1-1,-1-1,0-1,7-3,19-4,113-31,-1-6,-4-8,18-14,-162 68,-1 1,0 0,0-1,-1 1,1-1,-1 0,1 0,-2-1,3-1,-5 4,-1 1,0 0,1 0,-1 0,0 0,0-1,0 1,1 0,-1-1,0 1,0 0,0-1,0 1,0 0,0 0,0 0,0-1,0 1,0-1,0 1,0 0,0-1,0 1,0 0,0 0,0 0,0-1,0 1,-1 0,1-1,0 1,0-1,0 1,-1 0,1 0,0 0,-1 0,1 0,0-1,0 1,0 0,0 0,-1 0,1-1,0 1,-1 0,1 0,0 0,-1 0,1 0,0 0,0 0,0 0,-1 0,1 0,-1 0,1 0,-1 0,-11-2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1T08:14:45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0,'0'474,"0"-465,2 1,-1-1,1 0,0 1,0-1,1-1,0 1,1 0,0-1,1 0,-1 0,4 4,12 15,1-1,21 20,-25-27,13 12,1 0,2-3,5 3,-24-20,1 0,1-1,-1-1,1 0,1-2,0 0,0-1,15 4,-6-9,14 3,-38-4,-1 0,0 1,1-1,-2 0,2 0,-1 0,0 1,1 0,-2 0,2-1,-1 0,-1 1,2 0,-1 0,-1 0,1 0,0 0,0-1,-1 2,1-1,0-1,0 2,-1-1,0 0,1 1,0 7,-1 1,0 0,-1 0,0-1,0 1,-1 0,0 0,-1-1,0 0,-1 1,0 0,-4 12,-33 91,-27 45,-12 29,73-168,0-1,1 2,1-1,1 1,0-1,2 2,1-1,0 0,2 0,-1 0,3 0,-1 0,2 0,0-1,2 1,3 8,2 0,0 1,2-1,1-1,1 0,1-1,2-1,0 0,2-1,1-2,1 0,0-1,1-1,1-1,2-1,-1-1,8 1,25 12,1-3,2-3,24 6,192 48,-157-47,480 105,-205-51,-358-76,0 1,7 4,-30-8,-1 0,0 0,0 1,-1 1,0 0,-1 1,5 4,12 13,-1 2,-2 0,-1 2,8 14,7 15,27 62,-28-51,2 0,9 8,-33-57,0 1,1-2,1-1,1 0,0-1,1-1,1-1,15 8,11 2,1-2,1-3,18 5,157 45,-140-46,543 169,-465-150,1-6,2-8,82 1,-107-23,-79-6,0 2,-1 3,51 13,81 26,123 33,-176-40,-2 5,86 44,-193-74,0 0,1-2,0-2,2-1,-1-1,0-2,1-1,5-1,36-3,-1-2,1-4,-1-3,32-9,-12-3,-3-4,0-3,22-14,-98 35,1 0,-2-1,1-1,-2 1,1-2,0 0,-2-1,1-1,3-4,-4 7,-1 1,1-1,1 1,-1 1,1 1,0 0,1 0,-1 1,12-2,18-8,177-76,-30 12,-180 75,-1 0,0 1,1 1,-1-1,1 1,0 1,0 0,0 0,0 0,-1 1,1 1,-1 0,9 2,9 5,-1 1,-1 1,19 12,-9-6,54 25,2-4,0-3,3-4,1-5,1-4,1-4,49 2,137 1,-116-11,152 29,-243-22,-38-7,30 2,-50-11,0-2,-1 1,1-3,-1 1,1-1,-1-1,0-1,7-3,19-4,113-31,-1-6,-4-8,18-14,-162 68,-1 1,0 0,0-1,-1 1,1-1,-1 0,1 0,-2-1,3-1,-5 4,-1 1,0 0,1 0,-1 0,0 0,0-1,0 1,1 0,-1-1,0 1,0 0,0-1,0 1,0 0,0 0,0 0,0-1,0 1,0-1,0 1,0 0,0-1,0 1,0 0,0 0,0 0,0-1,0 1,-1 0,1-1,0 1,0-1,0 1,-1 0,1 0,0 0,-1 0,1 0,0-1,0 1,0 0,0 0,-1 0,1-1,0 1,-1 0,1 0,0 0,-1 0,1 0,0 0,0 0,0 0,-1 0,1 0,-1 0,1 0,-1 0,-11-2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21T08:14:45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0,'0'474,"0"-465,2 1,-1-1,1 0,0 1,0-1,1-1,0 1,1 0,0-1,1 0,-1 0,4 4,12 15,1-1,21 20,-25-27,13 12,1 0,2-3,5 3,-24-20,1 0,1-1,-1-1,1 0,1-2,0 0,0-1,15 4,-6-9,14 3,-38-4,-1 0,0 1,1-1,-2 0,2 0,-1 0,0 1,1 0,-2 0,2-1,-1 0,-1 1,2 0,-1 0,-1 0,1 0,0 0,0-1,-1 2,1-1,0-1,0 2,-1-1,0 0,1 1,0 7,-1 1,0 0,-1 0,0-1,0 1,-1 0,0 0,-1-1,0 0,-1 1,0 0,-4 12,-33 91,-27 45,-12 29,73-168,0-1,1 2,1-1,1 1,0-1,2 2,1-1,0 0,2 0,-1 0,3 0,-1 0,2 0,0-1,2 1,3 8,2 0,0 1,2-1,1-1,1 0,1-1,2-1,0 0,2-1,1-2,1 0,0-1,1-1,1-1,2-1,-1-1,8 1,25 12,1-3,2-3,24 6,192 48,-157-47,480 105,-205-51,-358-76,0 1,7 4,-30-8,-1 0,0 0,0 1,-1 1,0 0,-1 1,5 4,12 13,-1 2,-2 0,-1 2,8 14,7 15,27 62,-28-51,2 0,9 8,-33-57,0 1,1-2,1-1,1 0,0-1,1-1,1-1,15 8,11 2,1-2,1-3,18 5,157 45,-140-46,543 169,-465-150,1-6,2-8,82 1,-107-23,-79-6,0 2,-1 3,51 13,81 26,123 33,-176-40,-2 5,86 44,-193-74,0 0,1-2,0-2,2-1,-1-1,0-2,1-1,5-1,36-3,-1-2,1-4,-1-3,32-9,-12-3,-3-4,0-3,22-14,-98 35,1 0,-2-1,1-1,-2 1,1-2,0 0,-2-1,1-1,3-4,-4 7,-1 1,1-1,1 1,-1 1,1 1,0 0,1 0,-1 1,12-2,18-8,177-76,-30 12,-180 75,-1 0,0 1,1 1,-1-1,1 1,0 1,0 0,0 0,0 0,-1 1,1 1,-1 0,9 2,9 5,-1 1,-1 1,19 12,-9-6,54 25,2-4,0-3,3-4,1-5,1-4,1-4,49 2,137 1,-116-11,152 29,-243-22,-38-7,30 2,-50-11,0-2,-1 1,1-3,-1 1,1-1,-1-1,0-1,7-3,19-4,113-31,-1-6,-4-8,18-14,-162 68,-1 1,0 0,0-1,-1 1,1-1,-1 0,1 0,-2-1,3-1,-5 4,-1 1,0 0,1 0,-1 0,0 0,0-1,0 1,1 0,-1-1,0 1,0 0,0-1,0 1,0 0,0 0,0 0,0-1,0 1,0-1,0 1,0 0,0-1,0 1,0 0,0 0,0 0,0-1,0 1,-1 0,1-1,0 1,0-1,0 1,-1 0,1 0,0 0,-1 0,1 0,0-1,0 1,0 0,0 0,-1 0,1-1,0 1,-1 0,1 0,0 0,-1 0,1 0,0 0,0 0,0 0,-1 0,1 0,-1 0,1 0,-1 0,-11-2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AA5B-6FF8-4831-B636-33EEE653B620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F044-F37D-4D17-83C8-9D4976FFB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colour is it?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green!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1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colour is it?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yellow!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8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colour is it?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blue!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4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colour is it?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red!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5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colour is it?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purple!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3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58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1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67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0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51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3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6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1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6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A154C5-3827-E042-B7CF-6A2A0294962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F7342-E431-A34D-9D30-4DE436E886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84B9C-DD55-B941-9C3E-7C28C04EA1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8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3349909" y="2748703"/>
            <a:ext cx="5956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e uaine!   </a:t>
            </a:r>
          </a:p>
        </p:txBody>
      </p:sp>
      <p:pic>
        <p:nvPicPr>
          <p:cNvPr id="9" name="Dè an dath a th' air">
            <a:hlinkClick r:id="" action="ppaction://media"/>
            <a:extLst>
              <a:ext uri="{FF2B5EF4-FFF2-40B4-BE49-F238E27FC236}">
                <a16:creationId xmlns:a16="http://schemas.microsoft.com/office/drawing/2014/main" id="{D472F6CE-8354-489A-A05D-7D9F23C47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9175" y="2019632"/>
            <a:ext cx="457200" cy="4572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C0A12AE-6298-4DBE-B43B-DA27A8B29C10}"/>
              </a:ext>
            </a:extLst>
          </p:cNvPr>
          <p:cNvSpPr/>
          <p:nvPr/>
        </p:nvSpPr>
        <p:spPr>
          <a:xfrm>
            <a:off x="1335819" y="1320218"/>
            <a:ext cx="1723445" cy="258323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14:cNvPr>
              <p14:cNvContentPartPr/>
              <p14:nvPr/>
            </p14:nvContentPartPr>
            <p14:xfrm>
              <a:off x="2182398" y="3922431"/>
              <a:ext cx="3979800" cy="161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3398" y="3913431"/>
                <a:ext cx="3997440" cy="16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3349909" y="2748703"/>
            <a:ext cx="5956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e </a:t>
            </a:r>
            <a:r>
              <a:rPr lang="en-GB" sz="3000" i="1" dirty="0" err="1">
                <a:latin typeface="Sassoon Primary" panose="020B0503020103030203" pitchFamily="34" charset="77"/>
              </a:rPr>
              <a:t>buidhe</a:t>
            </a:r>
            <a:r>
              <a:rPr lang="en-GB" sz="3000" i="1" dirty="0">
                <a:latin typeface="Sassoon Primary" panose="020B0503020103030203" pitchFamily="34" charset="77"/>
              </a:rPr>
              <a:t>!   </a:t>
            </a:r>
            <a:endParaRPr lang="en-GB" sz="3000" dirty="0">
              <a:latin typeface="Sassoon Primary" panose="020B0503020103030203" pitchFamily="34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0A12AE-6298-4DBE-B43B-DA27A8B29C10}"/>
              </a:ext>
            </a:extLst>
          </p:cNvPr>
          <p:cNvSpPr/>
          <p:nvPr/>
        </p:nvSpPr>
        <p:spPr>
          <a:xfrm>
            <a:off x="1335819" y="1320218"/>
            <a:ext cx="1723445" cy="258323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14:cNvPr>
              <p14:cNvContentPartPr/>
              <p14:nvPr/>
            </p14:nvContentPartPr>
            <p14:xfrm>
              <a:off x="2182398" y="3922431"/>
              <a:ext cx="3979800" cy="161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398" y="3913431"/>
                <a:ext cx="3997440" cy="16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36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3349909" y="2748703"/>
            <a:ext cx="5956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e </a:t>
            </a:r>
            <a:r>
              <a:rPr lang="en-GB" sz="3000" i="1" dirty="0" err="1">
                <a:latin typeface="Sassoon Primary" panose="020B0503020103030203" pitchFamily="34" charset="77"/>
              </a:rPr>
              <a:t>gorm</a:t>
            </a:r>
            <a:r>
              <a:rPr lang="en-GB" sz="3000" i="1" dirty="0">
                <a:latin typeface="Sassoon Primary" panose="020B0503020103030203" pitchFamily="34" charset="77"/>
              </a:rPr>
              <a:t>!   </a:t>
            </a:r>
            <a:endParaRPr lang="en-GB" sz="3000" dirty="0">
              <a:latin typeface="Sassoon Primary" panose="020B0503020103030203" pitchFamily="34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0A12AE-6298-4DBE-B43B-DA27A8B29C10}"/>
              </a:ext>
            </a:extLst>
          </p:cNvPr>
          <p:cNvSpPr/>
          <p:nvPr/>
        </p:nvSpPr>
        <p:spPr>
          <a:xfrm>
            <a:off x="1335819" y="1320218"/>
            <a:ext cx="1723445" cy="258323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14:cNvPr>
              <p14:cNvContentPartPr/>
              <p14:nvPr/>
            </p14:nvContentPartPr>
            <p14:xfrm>
              <a:off x="2182398" y="3922431"/>
              <a:ext cx="3979800" cy="161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398" y="3913431"/>
                <a:ext cx="3997440" cy="16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63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3349909" y="2748703"/>
            <a:ext cx="5956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e </a:t>
            </a:r>
            <a:r>
              <a:rPr lang="en-GB" sz="3000" i="1" dirty="0" err="1">
                <a:latin typeface="Sassoon Primary" panose="020B0503020103030203" pitchFamily="34" charset="77"/>
              </a:rPr>
              <a:t>dearg</a:t>
            </a:r>
            <a:r>
              <a:rPr lang="en-GB" sz="3000" i="1" dirty="0">
                <a:latin typeface="Sassoon Primary" panose="020B0503020103030203" pitchFamily="34" charset="77"/>
              </a:rPr>
              <a:t>!   </a:t>
            </a:r>
            <a:endParaRPr lang="en-GB" sz="3000" dirty="0">
              <a:latin typeface="Sassoon Primary" panose="020B0503020103030203" pitchFamily="34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0A12AE-6298-4DBE-B43B-DA27A8B29C10}"/>
              </a:ext>
            </a:extLst>
          </p:cNvPr>
          <p:cNvSpPr/>
          <p:nvPr/>
        </p:nvSpPr>
        <p:spPr>
          <a:xfrm>
            <a:off x="1335819" y="1320218"/>
            <a:ext cx="1723445" cy="258323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14:cNvPr>
              <p14:cNvContentPartPr/>
              <p14:nvPr/>
            </p14:nvContentPartPr>
            <p14:xfrm>
              <a:off x="2182398" y="3922431"/>
              <a:ext cx="3979800" cy="161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398" y="3913431"/>
                <a:ext cx="3997440" cy="16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55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3349909" y="2748703"/>
            <a:ext cx="5956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Dè</a:t>
            </a:r>
            <a:r>
              <a:rPr lang="en-GB" sz="3000" dirty="0">
                <a:latin typeface="Sassoon Primary" panose="020B0503020103030203" pitchFamily="34" charset="77"/>
              </a:rPr>
              <a:t> an dath a </a:t>
            </a:r>
            <a:r>
              <a:rPr lang="en-GB" sz="3000" dirty="0" err="1">
                <a:latin typeface="Sassoon Primary" panose="020B0503020103030203" pitchFamily="34" charset="77"/>
              </a:rPr>
              <a:t>th</a:t>
            </a:r>
            <a:r>
              <a:rPr lang="en-GB" sz="3000" dirty="0">
                <a:latin typeface="Sassoon Primary" panose="020B0503020103030203" pitchFamily="34" charset="77"/>
              </a:rPr>
              <a:t>’ air?</a:t>
            </a:r>
          </a:p>
          <a:p>
            <a:pPr algn="ctr"/>
            <a:r>
              <a:rPr lang="en-GB" sz="3000" dirty="0" err="1">
                <a:latin typeface="Sassoon Primary" panose="020B0503020103030203" pitchFamily="34" charset="77"/>
              </a:rPr>
              <a:t>Tha</a:t>
            </a:r>
            <a:r>
              <a:rPr lang="en-GB" sz="3000" dirty="0">
                <a:latin typeface="Sassoon Primary" panose="020B0503020103030203" pitchFamily="34" charset="77"/>
              </a:rPr>
              <a:t> e </a:t>
            </a:r>
            <a:r>
              <a:rPr lang="en-GB" sz="3000" i="1" dirty="0" err="1">
                <a:latin typeface="Sassoon Primary" panose="020B0503020103030203" pitchFamily="34" charset="77"/>
              </a:rPr>
              <a:t>purpaidh</a:t>
            </a:r>
            <a:r>
              <a:rPr lang="en-GB" sz="3000" i="1" dirty="0">
                <a:latin typeface="Sassoon Primary" panose="020B0503020103030203" pitchFamily="34" charset="77"/>
              </a:rPr>
              <a:t>!   </a:t>
            </a:r>
            <a:endParaRPr lang="en-GB" sz="3000" dirty="0">
              <a:latin typeface="Sassoon Primary" panose="020B0503020103030203" pitchFamily="34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0A12AE-6298-4DBE-B43B-DA27A8B29C10}"/>
              </a:ext>
            </a:extLst>
          </p:cNvPr>
          <p:cNvSpPr/>
          <p:nvPr/>
        </p:nvSpPr>
        <p:spPr>
          <a:xfrm>
            <a:off x="1335819" y="1320218"/>
            <a:ext cx="1723445" cy="2583234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14:cNvPr>
              <p14:cNvContentPartPr/>
              <p14:nvPr/>
            </p14:nvContentPartPr>
            <p14:xfrm>
              <a:off x="2182398" y="3922431"/>
              <a:ext cx="3979800" cy="161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832C5E-34BA-4A3E-91BB-664AB4B5C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398" y="3913431"/>
                <a:ext cx="3997440" cy="16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74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190</Words>
  <Application>Microsoft Macintosh PowerPoint</Application>
  <PresentationFormat>On-screen Show (4:3)</PresentationFormat>
  <Paragraphs>35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21</cp:revision>
  <dcterms:created xsi:type="dcterms:W3CDTF">2018-09-21T13:24:21Z</dcterms:created>
  <dcterms:modified xsi:type="dcterms:W3CDTF">2019-12-17T14:20:40Z</dcterms:modified>
</cp:coreProperties>
</file>