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3" r:id="rId4"/>
    <p:sldId id="265" r:id="rId5"/>
    <p:sldId id="262" r:id="rId6"/>
    <p:sldId id="259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Sassoon Primary" panose="020B0503020103030203" pitchFamily="34" charset="7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E8A"/>
    <a:srgbClr val="EC7A2C"/>
    <a:srgbClr val="91420D"/>
    <a:srgbClr val="B85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0217-0CD3-4959-BB29-1FD4986674AA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29F7-3F26-44A9-945C-A1A9468C4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7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old are you?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29F7-3F26-44A9-945C-A1A9468C42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29F7-3F26-44A9-945C-A1A9468C42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1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29F7-3F26-44A9-945C-A1A9468C42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8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29F7-3F26-44A9-945C-A1A9468C42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2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29F7-3F26-44A9-945C-A1A9468C42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4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age are YOU? I am…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8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4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5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0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3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5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9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3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1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2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93913E-2883-4619-B64E-644552641D2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9B13D2-4403-4696-991A-7A97A3DB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AD3E3C-9CA5-DA4A-AE55-B960DE90B4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B1185-BD3C-8445-B8B9-B2AA8ECFC3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BC6E2-E89F-B44B-A218-20B0D0D36B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05" y="5970531"/>
            <a:ext cx="8928992" cy="5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472736854.eps">
            <a:extLst>
              <a:ext uri="{FF2B5EF4-FFF2-40B4-BE49-F238E27FC236}">
                <a16:creationId xmlns:a16="http://schemas.microsoft.com/office/drawing/2014/main" id="{58031C5D-4C20-7F42-B621-7B4FAC93F3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63418" b="51852"/>
          <a:stretch/>
        </p:blipFill>
        <p:spPr>
          <a:xfrm>
            <a:off x="398539" y="2585544"/>
            <a:ext cx="2949409" cy="3086025"/>
          </a:xfrm>
          <a:prstGeom prst="rect">
            <a:avLst/>
          </a:prstGeom>
        </p:spPr>
      </p:pic>
      <p:pic>
        <p:nvPicPr>
          <p:cNvPr id="14" name="Picture 13" descr="deanaoisathathu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47" y="956006"/>
            <a:ext cx="5007737" cy="2812323"/>
          </a:xfrm>
          <a:prstGeom prst="rect">
            <a:avLst/>
          </a:prstGeom>
        </p:spPr>
      </p:pic>
      <p:pic>
        <p:nvPicPr>
          <p:cNvPr id="4" name="Female Voice Subclip 1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0262" y="1033622"/>
            <a:ext cx="609600" cy="609600"/>
          </a:xfrm>
          <a:prstGeom prst="rect">
            <a:avLst/>
          </a:prstGeom>
        </p:spPr>
      </p:pic>
      <p:pic>
        <p:nvPicPr>
          <p:cNvPr id="5" name="Picture 4" descr="shutterstock_472736854.eps">
            <a:extLst>
              <a:ext uri="{FF2B5EF4-FFF2-40B4-BE49-F238E27FC236}">
                <a16:creationId xmlns:a16="http://schemas.microsoft.com/office/drawing/2014/main" id="{4A54996A-92BA-5343-96F5-9FA3C55F7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6173" r="36066" b="51852"/>
          <a:stretch/>
        </p:blipFill>
        <p:spPr>
          <a:xfrm>
            <a:off x="5144603" y="2692738"/>
            <a:ext cx="2193976" cy="2978832"/>
          </a:xfrm>
          <a:prstGeom prst="rect">
            <a:avLst/>
          </a:prstGeom>
        </p:spPr>
      </p:pic>
      <p:pic>
        <p:nvPicPr>
          <p:cNvPr id="8" name="Picture 7" descr="shutterstock_472736854.eps">
            <a:extLst>
              <a:ext uri="{FF2B5EF4-FFF2-40B4-BE49-F238E27FC236}">
                <a16:creationId xmlns:a16="http://schemas.microsoft.com/office/drawing/2014/main" id="{8EFB061E-6B77-CC41-B99A-AE88B8469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1852" r="79388" b="4784"/>
          <a:stretch/>
        </p:blipFill>
        <p:spPr>
          <a:xfrm>
            <a:off x="3101219" y="2553753"/>
            <a:ext cx="1218533" cy="3117815"/>
          </a:xfrm>
          <a:prstGeom prst="rect">
            <a:avLst/>
          </a:prstGeom>
        </p:spPr>
      </p:pic>
      <p:pic>
        <p:nvPicPr>
          <p:cNvPr id="9" name="Picture 8" descr="shutterstock_472736854.eps">
            <a:extLst>
              <a:ext uri="{FF2B5EF4-FFF2-40B4-BE49-F238E27FC236}">
                <a16:creationId xmlns:a16="http://schemas.microsoft.com/office/drawing/2014/main" id="{70A8AF5A-8C27-BC46-8781-E061A635BD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5" t="53395"/>
          <a:stretch/>
        </p:blipFill>
        <p:spPr>
          <a:xfrm>
            <a:off x="7272441" y="2692738"/>
            <a:ext cx="1580042" cy="3336867"/>
          </a:xfrm>
          <a:prstGeom prst="rect">
            <a:avLst/>
          </a:prstGeom>
        </p:spPr>
      </p:pic>
      <p:pic>
        <p:nvPicPr>
          <p:cNvPr id="6" name="Picture 5" descr="shutterstock_472736854.eps">
            <a:extLst>
              <a:ext uri="{FF2B5EF4-FFF2-40B4-BE49-F238E27FC236}">
                <a16:creationId xmlns:a16="http://schemas.microsoft.com/office/drawing/2014/main" id="{1321E965-C657-0045-9468-37E5240C17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8" t="6173" r="18797" b="51852"/>
          <a:stretch/>
        </p:blipFill>
        <p:spPr>
          <a:xfrm>
            <a:off x="4344239" y="2830644"/>
            <a:ext cx="1038712" cy="28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EBCBF-5504-CE41-897B-903DD499C80E}"/>
              </a:ext>
            </a:extLst>
          </p:cNvPr>
          <p:cNvSpPr txBox="1"/>
          <p:nvPr/>
        </p:nvSpPr>
        <p:spPr>
          <a:xfrm>
            <a:off x="4340772" y="4554200"/>
            <a:ext cx="129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Sassoon Primary" panose="020B0503020103030203" pitchFamily="34" charset="77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AD164-A91A-4F48-B329-9A4F4E893AB2}"/>
              </a:ext>
            </a:extLst>
          </p:cNvPr>
          <p:cNvSpPr txBox="1"/>
          <p:nvPr/>
        </p:nvSpPr>
        <p:spPr>
          <a:xfrm>
            <a:off x="1954924" y="689085"/>
            <a:ext cx="523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assoon Primary" panose="020B0503020103030203" pitchFamily="34" charset="77"/>
              </a:rPr>
              <a:t>Tha</a:t>
            </a:r>
            <a:r>
              <a:rPr lang="en-US" sz="4400" b="1" dirty="0">
                <a:latin typeface="Sassoon Primary" panose="020B0503020103030203" pitchFamily="34" charset="77"/>
              </a:rPr>
              <a:t> mi </a:t>
            </a:r>
            <a:r>
              <a:rPr lang="en-US" sz="4400" b="1" dirty="0" err="1">
                <a:latin typeface="Sassoon Primary" panose="020B0503020103030203" pitchFamily="34" charset="77"/>
              </a:rPr>
              <a:t>aon</a:t>
            </a:r>
            <a:r>
              <a:rPr lang="en-US" sz="4400" b="1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06_Slide 2 Tha mi aon F">
            <a:hlinkClick r:id="" action="ppaction://media"/>
            <a:extLst>
              <a:ext uri="{FF2B5EF4-FFF2-40B4-BE49-F238E27FC236}">
                <a16:creationId xmlns:a16="http://schemas.microsoft.com/office/drawing/2014/main" id="{00617039-699C-4452-8754-D41017132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0095" y="5513387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DB59B-37EF-C547-819D-7471227EF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515" y="2021659"/>
            <a:ext cx="1535172" cy="19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BA3268-DE9A-0849-91FB-18560D465B32}"/>
              </a:ext>
            </a:extLst>
          </p:cNvPr>
          <p:cNvSpPr txBox="1"/>
          <p:nvPr/>
        </p:nvSpPr>
        <p:spPr>
          <a:xfrm>
            <a:off x="4340772" y="4554200"/>
            <a:ext cx="129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Sassoon Primary" panose="020B0503020103030203" pitchFamily="34" charset="77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2586F-7D0E-6B4E-AD0A-AA544F92D146}"/>
              </a:ext>
            </a:extLst>
          </p:cNvPr>
          <p:cNvSpPr txBox="1"/>
          <p:nvPr/>
        </p:nvSpPr>
        <p:spPr>
          <a:xfrm>
            <a:off x="388883" y="689085"/>
            <a:ext cx="841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assoon Primary" panose="020B0503020103030203" pitchFamily="34" charset="77"/>
              </a:rPr>
              <a:t>Tha</a:t>
            </a:r>
            <a:r>
              <a:rPr lang="en-US" sz="4400" b="1" dirty="0">
                <a:latin typeface="Sassoon Primary" panose="020B0503020103030203" pitchFamily="34" charset="77"/>
              </a:rPr>
              <a:t> mi </a:t>
            </a:r>
            <a:r>
              <a:rPr lang="en-US" sz="4400" b="1" dirty="0" err="1">
                <a:latin typeface="Sassoon Primary" panose="020B0503020103030203" pitchFamily="34" charset="77"/>
              </a:rPr>
              <a:t>dhà</a:t>
            </a:r>
            <a:r>
              <a:rPr lang="en-US" sz="4400" b="1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07_Slide 3 Tha mi 2 M">
            <a:hlinkClick r:id="" action="ppaction://media"/>
            <a:extLst>
              <a:ext uri="{FF2B5EF4-FFF2-40B4-BE49-F238E27FC236}">
                <a16:creationId xmlns:a16="http://schemas.microsoft.com/office/drawing/2014/main" id="{681503D3-7290-406B-B0DC-80420A64D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8777" y="5848212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516F1-B75C-B948-86C6-4BEE96179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200" y="2365264"/>
            <a:ext cx="1455967" cy="21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472736854.eps">
            <a:extLst>
              <a:ext uri="{FF2B5EF4-FFF2-40B4-BE49-F238E27FC236}">
                <a16:creationId xmlns:a16="http://schemas.microsoft.com/office/drawing/2014/main" id="{DC833AA7-B9DB-E44B-8648-13FAAD9DDE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 t="6173" r="36066" b="51852"/>
          <a:stretch/>
        </p:blipFill>
        <p:spPr>
          <a:xfrm>
            <a:off x="4193039" y="1679518"/>
            <a:ext cx="1104176" cy="3061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85043F-4649-2C4C-9447-4619CD892840}"/>
              </a:ext>
            </a:extLst>
          </p:cNvPr>
          <p:cNvSpPr txBox="1"/>
          <p:nvPr/>
        </p:nvSpPr>
        <p:spPr>
          <a:xfrm>
            <a:off x="4340772" y="4554200"/>
            <a:ext cx="129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92D050"/>
                </a:solidFill>
                <a:latin typeface="Sassoon Primary" panose="020B0503020103030203" pitchFamily="34" charset="77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EC649-F0F3-0A40-870C-C3E0CA988EE8}"/>
              </a:ext>
            </a:extLst>
          </p:cNvPr>
          <p:cNvSpPr txBox="1"/>
          <p:nvPr/>
        </p:nvSpPr>
        <p:spPr>
          <a:xfrm>
            <a:off x="1954924" y="689085"/>
            <a:ext cx="523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assoon Primary" panose="020B0503020103030203" pitchFamily="34" charset="77"/>
              </a:rPr>
              <a:t>Tha</a:t>
            </a:r>
            <a:r>
              <a:rPr lang="en-US" sz="4400" b="1" dirty="0">
                <a:latin typeface="Sassoon Primary" panose="020B0503020103030203" pitchFamily="34" charset="77"/>
              </a:rPr>
              <a:t> mi </a:t>
            </a:r>
            <a:r>
              <a:rPr lang="en-US" sz="4400" b="1" dirty="0" err="1">
                <a:latin typeface="Sassoon Primary" panose="020B0503020103030203" pitchFamily="34" charset="77"/>
              </a:rPr>
              <a:t>trì</a:t>
            </a:r>
            <a:r>
              <a:rPr lang="en-US" sz="4400" b="1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08_Slide 4 Tha mi 3 F">
            <a:hlinkClick r:id="" action="ppaction://media"/>
            <a:extLst>
              <a:ext uri="{FF2B5EF4-FFF2-40B4-BE49-F238E27FC236}">
                <a16:creationId xmlns:a16="http://schemas.microsoft.com/office/drawing/2014/main" id="{0EEFCD68-F304-4B1A-B1B2-318F6BF9C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0095" y="5371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472736854.eps">
            <a:extLst>
              <a:ext uri="{FF2B5EF4-FFF2-40B4-BE49-F238E27FC236}">
                <a16:creationId xmlns:a16="http://schemas.microsoft.com/office/drawing/2014/main" id="{D300EF66-0794-4542-98B0-EDC03D1C9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5" t="53395"/>
          <a:stretch/>
        </p:blipFill>
        <p:spPr>
          <a:xfrm>
            <a:off x="4340772" y="1786759"/>
            <a:ext cx="1388845" cy="2933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AB27E-7DAF-B741-9943-857C54DCAEE7}"/>
              </a:ext>
            </a:extLst>
          </p:cNvPr>
          <p:cNvSpPr txBox="1"/>
          <p:nvPr/>
        </p:nvSpPr>
        <p:spPr>
          <a:xfrm>
            <a:off x="4340772" y="4554200"/>
            <a:ext cx="129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F0"/>
                </a:solidFill>
                <a:latin typeface="Sassoon Primary" panose="020B0503020103030203" pitchFamily="34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1C7DB-6ADB-0A42-AB8C-711C1AF73418}"/>
              </a:ext>
            </a:extLst>
          </p:cNvPr>
          <p:cNvSpPr txBox="1"/>
          <p:nvPr/>
        </p:nvSpPr>
        <p:spPr>
          <a:xfrm>
            <a:off x="1954924" y="689085"/>
            <a:ext cx="523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assoon Primary" panose="020B0503020103030203" pitchFamily="34" charset="77"/>
              </a:rPr>
              <a:t>Tha</a:t>
            </a:r>
            <a:r>
              <a:rPr lang="en-US" sz="4400" b="1" dirty="0">
                <a:latin typeface="Sassoon Primary" panose="020B0503020103030203" pitchFamily="34" charset="77"/>
              </a:rPr>
              <a:t> mi </a:t>
            </a:r>
            <a:r>
              <a:rPr lang="en-US" sz="4400" b="1" dirty="0" err="1">
                <a:latin typeface="Sassoon Primary" panose="020B0503020103030203" pitchFamily="34" charset="77"/>
              </a:rPr>
              <a:t>ceithir</a:t>
            </a:r>
            <a:r>
              <a:rPr lang="en-US" sz="4400" b="1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09-Slide 5 Tha mi 4 M">
            <a:hlinkClick r:id="" action="ppaction://media"/>
            <a:extLst>
              <a:ext uri="{FF2B5EF4-FFF2-40B4-BE49-F238E27FC236}">
                <a16:creationId xmlns:a16="http://schemas.microsoft.com/office/drawing/2014/main" id="{46EC99F4-80B6-4781-8BC6-1459007D8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4436" y="5033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472736854.eps">
            <a:extLst>
              <a:ext uri="{FF2B5EF4-FFF2-40B4-BE49-F238E27FC236}">
                <a16:creationId xmlns:a16="http://schemas.microsoft.com/office/drawing/2014/main" id="{60ADA814-1FCF-2F47-9DFF-87A06032E2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6073" r="63760" b="51952"/>
          <a:stretch/>
        </p:blipFill>
        <p:spPr>
          <a:xfrm>
            <a:off x="4235668" y="1626696"/>
            <a:ext cx="1397876" cy="2927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079B30-C62D-6448-ABEE-98EFF8D574D6}"/>
              </a:ext>
            </a:extLst>
          </p:cNvPr>
          <p:cNvSpPr txBox="1"/>
          <p:nvPr/>
        </p:nvSpPr>
        <p:spPr>
          <a:xfrm>
            <a:off x="4340772" y="4554200"/>
            <a:ext cx="129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DA4E8A"/>
                </a:solidFill>
                <a:latin typeface="Sassoon Primary" panose="020B0503020103030203" pitchFamily="34" charset="77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FEDFA-231D-5445-A876-2C92E2A1A367}"/>
              </a:ext>
            </a:extLst>
          </p:cNvPr>
          <p:cNvSpPr txBox="1"/>
          <p:nvPr/>
        </p:nvSpPr>
        <p:spPr>
          <a:xfrm>
            <a:off x="1954924" y="689085"/>
            <a:ext cx="523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assoon Primary" panose="020B0503020103030203" pitchFamily="34" charset="77"/>
              </a:rPr>
              <a:t>Tha</a:t>
            </a:r>
            <a:r>
              <a:rPr lang="en-US" sz="4400" b="1" dirty="0">
                <a:latin typeface="Sassoon Primary" panose="020B0503020103030203" pitchFamily="34" charset="77"/>
              </a:rPr>
              <a:t> mi </a:t>
            </a:r>
            <a:r>
              <a:rPr lang="en-US" sz="4400" b="1" dirty="0" err="1">
                <a:latin typeface="Sassoon Primary" panose="020B0503020103030203" pitchFamily="34" charset="77"/>
              </a:rPr>
              <a:t>còig</a:t>
            </a:r>
            <a:r>
              <a:rPr lang="en-US" sz="4400" b="1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10_Slide 6 Tha mi 5 F">
            <a:hlinkClick r:id="" action="ppaction://media"/>
            <a:extLst>
              <a:ext uri="{FF2B5EF4-FFF2-40B4-BE49-F238E27FC236}">
                <a16:creationId xmlns:a16="http://schemas.microsoft.com/office/drawing/2014/main" id="{AC4B91E6-6E73-48EE-8DE6-055B5B149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7803" y="5100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4247" y="1366702"/>
            <a:ext cx="64955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Dè</a:t>
            </a:r>
            <a:r>
              <a:rPr lang="en-GB" sz="3300" dirty="0">
                <a:latin typeface="Sassoon Primary" panose="020B0503020103030203" pitchFamily="34" charset="77"/>
              </a:rPr>
              <a:t> an </a:t>
            </a:r>
            <a:r>
              <a:rPr lang="en-GB" sz="3300" dirty="0" err="1">
                <a:latin typeface="Sassoon Primary" panose="020B0503020103030203" pitchFamily="34" charset="77"/>
              </a:rPr>
              <a:t>aois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thusa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4247" y="4598274"/>
            <a:ext cx="64955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mi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F8C67-5ECD-1144-9342-7629752E1787}"/>
              </a:ext>
            </a:extLst>
          </p:cNvPr>
          <p:cNvSpPr txBox="1"/>
          <p:nvPr/>
        </p:nvSpPr>
        <p:spPr>
          <a:xfrm>
            <a:off x="1374342" y="2794065"/>
            <a:ext cx="2091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Sassoon Primary" panose="020B0503020103030203" pitchFamily="34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42092-3CAE-0047-A4A9-DB36120E9234}"/>
              </a:ext>
            </a:extLst>
          </p:cNvPr>
          <p:cNvSpPr txBox="1"/>
          <p:nvPr/>
        </p:nvSpPr>
        <p:spPr>
          <a:xfrm>
            <a:off x="2732748" y="2211596"/>
            <a:ext cx="2091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latin typeface="Sassoon Primary" panose="020B0503020103030203" pitchFamily="34" charset="77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80B74-462E-1649-921A-C1BCD05A419C}"/>
              </a:ext>
            </a:extLst>
          </p:cNvPr>
          <p:cNvSpPr txBox="1"/>
          <p:nvPr/>
        </p:nvSpPr>
        <p:spPr>
          <a:xfrm>
            <a:off x="3967625" y="2959382"/>
            <a:ext cx="2091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92D050"/>
                </a:solidFill>
                <a:latin typeface="Sassoon Primary" panose="020B0503020103030203" pitchFamily="34" charset="77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FCDED-812E-3549-911E-A5F21EA26625}"/>
              </a:ext>
            </a:extLst>
          </p:cNvPr>
          <p:cNvSpPr txBox="1"/>
          <p:nvPr/>
        </p:nvSpPr>
        <p:spPr>
          <a:xfrm>
            <a:off x="5210531" y="2266744"/>
            <a:ext cx="2091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F0"/>
                </a:solidFill>
                <a:latin typeface="Sassoon Primary" panose="020B0503020103030203" pitchFamily="34" charset="77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AA3A4-629A-EC47-B208-D9BB75C4606D}"/>
              </a:ext>
            </a:extLst>
          </p:cNvPr>
          <p:cNvSpPr txBox="1"/>
          <p:nvPr/>
        </p:nvSpPr>
        <p:spPr>
          <a:xfrm>
            <a:off x="6608407" y="2767040"/>
            <a:ext cx="2091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Sassoon Primary" panose="020B0503020103030203" pitchFamily="34" charset="77"/>
              </a:rPr>
              <a:t>5</a:t>
            </a:r>
          </a:p>
        </p:txBody>
      </p:sp>
      <p:pic>
        <p:nvPicPr>
          <p:cNvPr id="2" name="Online Media 1" descr="78.wav">
            <a:hlinkClick r:id="" action="ppaction://media"/>
            <a:extLst>
              <a:ext uri="{FF2B5EF4-FFF2-40B4-BE49-F238E27FC236}">
                <a16:creationId xmlns:a16="http://schemas.microsoft.com/office/drawing/2014/main" id="{28FBE957-7F16-FB4A-A8F8-68649BB98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2032" y="5852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2690</TotalTime>
  <Words>80</Words>
  <Application>Microsoft Macintosh PowerPoint</Application>
  <PresentationFormat>On-screen Show (4:3)</PresentationFormat>
  <Paragraphs>31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23</cp:revision>
  <dcterms:created xsi:type="dcterms:W3CDTF">2018-09-13T11:09:40Z</dcterms:created>
  <dcterms:modified xsi:type="dcterms:W3CDTF">2020-01-14T12:02:43Z</dcterms:modified>
</cp:coreProperties>
</file>