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3"/>
  </p:notesMasterIdLst>
  <p:sldIdLst>
    <p:sldId id="268" r:id="rId2"/>
    <p:sldId id="259" r:id="rId3"/>
    <p:sldId id="260" r:id="rId4"/>
    <p:sldId id="258" r:id="rId5"/>
    <p:sldId id="261" r:id="rId6"/>
    <p:sldId id="263" r:id="rId7"/>
    <p:sldId id="262" r:id="rId8"/>
    <p:sldId id="266" r:id="rId9"/>
    <p:sldId id="267" r:id="rId10"/>
    <p:sldId id="265" r:id="rId11"/>
    <p:sldId id="264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Sassoon Primary" panose="020B0503020103030203" pitchFamily="34" charset="77"/>
      <p:regular r:id="rId20"/>
      <p:bold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3D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4984" autoAdjust="0"/>
    <p:restoredTop sz="94694"/>
  </p:normalViewPr>
  <p:slideViewPr>
    <p:cSldViewPr snapToGrid="0">
      <p:cViewPr varScale="1">
        <p:scale>
          <a:sx n="125" d="100"/>
          <a:sy n="125" d="100"/>
        </p:scale>
        <p:origin x="17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09AA5B-6FF8-4831-B636-33EEE653B620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AF044-F37D-4D17-83C8-9D4976FFB3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488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Colours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AF044-F37D-4D17-83C8-9D4976FFB39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5092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brown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AF044-F37D-4D17-83C8-9D4976FFB39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1095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AF044-F37D-4D17-83C8-9D4976FFB39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486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AF044-F37D-4D17-83C8-9D4976FFB39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760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blue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AF044-F37D-4D17-83C8-9D4976FFB39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88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green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AF044-F37D-4D17-83C8-9D4976FFB39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59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yellow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AF044-F37D-4D17-83C8-9D4976FFB39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666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black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AF044-F37D-4D17-83C8-9D4976FFB39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406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white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AF044-F37D-4D17-83C8-9D4976FFB39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458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orange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AF044-F37D-4D17-83C8-9D4976FFB39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75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purple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AF044-F37D-4D17-83C8-9D4976FFB39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890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526D54-82C0-4B84-9A80-3B52A7D4962C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2D749A9-CF28-423B-9C4C-C280029E5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240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526D54-82C0-4B84-9A80-3B52A7D4962C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2D749A9-CF28-423B-9C4C-C280029E5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852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526D54-82C0-4B84-9A80-3B52A7D4962C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2D749A9-CF28-423B-9C4C-C280029E5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813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526D54-82C0-4B84-9A80-3B52A7D4962C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2D749A9-CF28-423B-9C4C-C280029E5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247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526D54-82C0-4B84-9A80-3B52A7D4962C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2D749A9-CF28-423B-9C4C-C280029E5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851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526D54-82C0-4B84-9A80-3B52A7D4962C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2D749A9-CF28-423B-9C4C-C280029E5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269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526D54-82C0-4B84-9A80-3B52A7D4962C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2D749A9-CF28-423B-9C4C-C280029E5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951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526D54-82C0-4B84-9A80-3B52A7D4962C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2D749A9-CF28-423B-9C4C-C280029E5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637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526D54-82C0-4B84-9A80-3B52A7D4962C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2D749A9-CF28-423B-9C4C-C280029E5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878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526D54-82C0-4B84-9A80-3B52A7D4962C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2D749A9-CF28-423B-9C4C-C280029E5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162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526D54-82C0-4B84-9A80-3B52A7D4962C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2D749A9-CF28-423B-9C4C-C280029E5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581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A760CC2-3CA2-CA40-9797-188218E4557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212019" y="887469"/>
            <a:ext cx="1600200" cy="4953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4E23DC-DCA6-3B48-BC8C-E00CCD1F719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821559" y="887469"/>
            <a:ext cx="1600200" cy="4953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DBB7B9-F563-DC47-A6C8-4ECACB67F36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0" y="5970531"/>
            <a:ext cx="8371840" cy="69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331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18.emf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emf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sv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sv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0.emf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1.emf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sv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14.jpe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15.emf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Female Voice Subclip 104.mp3">
            <a:hlinkClick r:id="" action="ppaction://media"/>
            <a:extLst>
              <a:ext uri="{FF2B5EF4-FFF2-40B4-BE49-F238E27FC236}">
                <a16:creationId xmlns:a16="http://schemas.microsoft.com/office/drawing/2014/main" id="{15EA1FFB-0441-4A6C-9D34-0930993FE3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92427" y="6014242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DD4C3B-03DE-464A-92F6-093BF827B5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9283" y="1711531"/>
            <a:ext cx="6852744" cy="343493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684D4A7-75EF-7A4A-BCD1-2207A11666F9}"/>
              </a:ext>
            </a:extLst>
          </p:cNvPr>
          <p:cNvSpPr/>
          <p:nvPr/>
        </p:nvSpPr>
        <p:spPr>
          <a:xfrm>
            <a:off x="3282636" y="647945"/>
            <a:ext cx="2765152" cy="931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6000" dirty="0" err="1">
                <a:latin typeface="Sassoon Primary" panose="020B0503020103030203" pitchFamily="34" charset="77"/>
              </a:rPr>
              <a:t>Dathan</a:t>
            </a:r>
            <a:endParaRPr lang="en-US" sz="6000" dirty="0">
              <a:latin typeface="Sassoon Primary" panose="020B0503020103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61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CBFE541-D105-604C-87D3-4EF7E070D021}"/>
              </a:ext>
            </a:extLst>
          </p:cNvPr>
          <p:cNvSpPr txBox="1"/>
          <p:nvPr/>
        </p:nvSpPr>
        <p:spPr>
          <a:xfrm>
            <a:off x="5683669" y="2827282"/>
            <a:ext cx="2545932" cy="788149"/>
          </a:xfrm>
          <a:prstGeom prst="rect">
            <a:avLst/>
          </a:prstGeom>
        </p:spPr>
        <p:txBody>
          <a:bodyPr vert="horz" lIns="68580" tIns="34290" rIns="68580" bIns="34290" rtlCol="0" anchor="b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Sassoon Primary" panose="020B0503020103030203" pitchFamily="34" charset="77"/>
                <a:ea typeface="+mj-ea"/>
                <a:cs typeface="+mj-cs"/>
              </a:rPr>
              <a:t>donn</a:t>
            </a:r>
            <a:endParaRPr lang="en-US" sz="5400" dirty="0">
              <a:solidFill>
                <a:schemeClr val="accent2">
                  <a:lumMod val="75000"/>
                </a:schemeClr>
              </a:solidFill>
              <a:latin typeface="Sassoon Primary" panose="020B0503020103030203" pitchFamily="34" charset="77"/>
              <a:ea typeface="+mj-ea"/>
              <a:cs typeface="+mj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9C102C-A5B1-314B-AE47-14FAD0B5D7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7053" y="1240221"/>
            <a:ext cx="3164017" cy="3789197"/>
          </a:xfrm>
          <a:prstGeom prst="rect">
            <a:avLst/>
          </a:prstGeom>
        </p:spPr>
      </p:pic>
      <p:pic>
        <p:nvPicPr>
          <p:cNvPr id="3" name="Online Media 2" descr="139.wav">
            <a:hlinkClick r:id="" action="ppaction://media"/>
            <a:extLst>
              <a:ext uri="{FF2B5EF4-FFF2-40B4-BE49-F238E27FC236}">
                <a16:creationId xmlns:a16="http://schemas.microsoft.com/office/drawing/2014/main" id="{FC9A7DC3-F457-DD4D-9E88-5A8BB9CDA2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16801" y="58420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18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las.mp3">
            <a:hlinkClick r:id="" action="ppaction://media"/>
            <a:extLst>
              <a:ext uri="{FF2B5EF4-FFF2-40B4-BE49-F238E27FC236}">
                <a16:creationId xmlns:a16="http://schemas.microsoft.com/office/drawing/2014/main" id="{5CECE057-BA04-43FD-B1F3-398FEBFDFA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35054" y="6026644"/>
            <a:ext cx="609600" cy="609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A301325-9769-0641-A2DE-4E20650DD847}"/>
              </a:ext>
            </a:extLst>
          </p:cNvPr>
          <p:cNvSpPr txBox="1"/>
          <p:nvPr/>
        </p:nvSpPr>
        <p:spPr>
          <a:xfrm>
            <a:off x="5778262" y="2827282"/>
            <a:ext cx="2545932" cy="788149"/>
          </a:xfrm>
          <a:prstGeom prst="rect">
            <a:avLst/>
          </a:prstGeom>
        </p:spPr>
        <p:txBody>
          <a:bodyPr vert="horz" lIns="68580" tIns="34290" rIns="68580" bIns="34290" rtlCol="0" anchor="b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5400" dirty="0" err="1">
                <a:solidFill>
                  <a:schemeClr val="bg1">
                    <a:lumMod val="65000"/>
                  </a:schemeClr>
                </a:solidFill>
                <a:latin typeface="Sassoon Primary" panose="020B0503020103030203" pitchFamily="34" charset="77"/>
                <a:ea typeface="+mj-ea"/>
                <a:cs typeface="+mj-cs"/>
              </a:rPr>
              <a:t>glas</a:t>
            </a:r>
            <a:endParaRPr lang="en-US" sz="5400" dirty="0">
              <a:solidFill>
                <a:schemeClr val="bg1">
                  <a:lumMod val="65000"/>
                </a:schemeClr>
              </a:solidFill>
              <a:latin typeface="Sassoon Primary" panose="020B0503020103030203" pitchFamily="34" charset="77"/>
              <a:ea typeface="+mj-ea"/>
              <a:cs typeface="+mj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542733-42EC-3640-A67D-0A559C5B59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7669" y="1912883"/>
            <a:ext cx="4105297" cy="276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93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41246E6-0BF0-4873-A5FC-299126F1189C}"/>
              </a:ext>
            </a:extLst>
          </p:cNvPr>
          <p:cNvSpPr txBox="1"/>
          <p:nvPr/>
        </p:nvSpPr>
        <p:spPr>
          <a:xfrm>
            <a:off x="5683669" y="2827282"/>
            <a:ext cx="2545932" cy="788149"/>
          </a:xfrm>
          <a:prstGeom prst="rect">
            <a:avLst/>
          </a:prstGeom>
        </p:spPr>
        <p:txBody>
          <a:bodyPr vert="horz" lIns="68580" tIns="34290" rIns="68580" bIns="34290" rtlCol="0" anchor="b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5400" dirty="0" err="1">
                <a:solidFill>
                  <a:srgbClr val="FF0000"/>
                </a:solidFill>
                <a:latin typeface="Sassoon Primary" panose="020B0503020103030203" pitchFamily="34" charset="77"/>
                <a:ea typeface="+mj-ea"/>
                <a:cs typeface="+mj-cs"/>
              </a:rPr>
              <a:t>dearg</a:t>
            </a:r>
            <a:endParaRPr lang="en-US" sz="5400" dirty="0">
              <a:solidFill>
                <a:srgbClr val="FF0000"/>
              </a:solidFill>
              <a:latin typeface="Sassoon Primary" panose="020B0503020103030203" pitchFamily="34" charset="77"/>
              <a:ea typeface="+mj-ea"/>
              <a:cs typeface="+mj-cs"/>
            </a:endParaRPr>
          </a:p>
        </p:txBody>
      </p:sp>
      <p:pic>
        <p:nvPicPr>
          <p:cNvPr id="9" name="Dearg.mp3">
            <a:hlinkClick r:id="" action="ppaction://media"/>
            <a:extLst>
              <a:ext uri="{FF2B5EF4-FFF2-40B4-BE49-F238E27FC236}">
                <a16:creationId xmlns:a16="http://schemas.microsoft.com/office/drawing/2014/main" id="{10358A25-FED0-408F-97B7-CA20F2C5FF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20001" y="6041240"/>
            <a:ext cx="609600" cy="609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C846316-7BCD-3F4F-86E1-2207F2B4CF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0630" y="1153771"/>
            <a:ext cx="2997552" cy="342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87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rm.mp3">
            <a:hlinkClick r:id="" action="ppaction://media"/>
            <a:extLst>
              <a:ext uri="{FF2B5EF4-FFF2-40B4-BE49-F238E27FC236}">
                <a16:creationId xmlns:a16="http://schemas.microsoft.com/office/drawing/2014/main" id="{5BD1B7A1-F7E3-46F9-A375-D0CA557738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56744" y="6032589"/>
            <a:ext cx="609600" cy="609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F7504E2-FADC-604E-A30D-DFAED8004FC1}"/>
              </a:ext>
            </a:extLst>
          </p:cNvPr>
          <p:cNvSpPr txBox="1"/>
          <p:nvPr/>
        </p:nvSpPr>
        <p:spPr>
          <a:xfrm>
            <a:off x="5683669" y="2827282"/>
            <a:ext cx="2545932" cy="788149"/>
          </a:xfrm>
          <a:prstGeom prst="rect">
            <a:avLst/>
          </a:prstGeom>
        </p:spPr>
        <p:txBody>
          <a:bodyPr vert="horz" lIns="68580" tIns="34290" rIns="68580" bIns="34290" rtlCol="0" anchor="b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5400" dirty="0" err="1">
                <a:solidFill>
                  <a:srgbClr val="0070C0"/>
                </a:solidFill>
                <a:latin typeface="Sassoon Primary" panose="020B0503020103030203" pitchFamily="34" charset="77"/>
                <a:ea typeface="+mj-ea"/>
                <a:cs typeface="+mj-cs"/>
              </a:rPr>
              <a:t>gorm</a:t>
            </a:r>
            <a:endParaRPr lang="en-US" sz="5400" dirty="0">
              <a:solidFill>
                <a:srgbClr val="0070C0"/>
              </a:solidFill>
              <a:latin typeface="Sassoon Primary" panose="020B0503020103030203" pitchFamily="34" charset="77"/>
              <a:ea typeface="+mj-ea"/>
              <a:cs typeface="+mj-cs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1B0EEA0-277F-B346-8467-6A65301774C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56179" t="28539" r="23959" b="52924"/>
          <a:stretch/>
        </p:blipFill>
        <p:spPr>
          <a:xfrm>
            <a:off x="859418" y="843631"/>
            <a:ext cx="4624551" cy="431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21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Uaine.mp3">
            <a:hlinkClick r:id="" action="ppaction://media"/>
            <a:extLst>
              <a:ext uri="{FF2B5EF4-FFF2-40B4-BE49-F238E27FC236}">
                <a16:creationId xmlns:a16="http://schemas.microsoft.com/office/drawing/2014/main" id="{17B418EA-95E0-424F-A6C5-EF907DEA7E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20001" y="6032316"/>
            <a:ext cx="609600" cy="609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AB84DE6-1AC8-4E42-B635-2F7E4F7C026D}"/>
              </a:ext>
            </a:extLst>
          </p:cNvPr>
          <p:cNvSpPr txBox="1"/>
          <p:nvPr/>
        </p:nvSpPr>
        <p:spPr>
          <a:xfrm>
            <a:off x="5683669" y="2827282"/>
            <a:ext cx="2545932" cy="788149"/>
          </a:xfrm>
          <a:prstGeom prst="rect">
            <a:avLst/>
          </a:prstGeom>
        </p:spPr>
        <p:txBody>
          <a:bodyPr vert="horz" lIns="68580" tIns="34290" rIns="68580" bIns="34290" rtlCol="0" anchor="b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5400" dirty="0" err="1">
                <a:solidFill>
                  <a:srgbClr val="00B050"/>
                </a:solidFill>
                <a:latin typeface="Sassoon Primary" panose="020B0503020103030203" pitchFamily="34" charset="77"/>
                <a:ea typeface="+mj-ea"/>
                <a:cs typeface="+mj-cs"/>
              </a:rPr>
              <a:t>uaine</a:t>
            </a:r>
            <a:endParaRPr lang="en-US" sz="5400" dirty="0">
              <a:solidFill>
                <a:srgbClr val="00B050"/>
              </a:solidFill>
              <a:latin typeface="Sassoon Primary" panose="020B0503020103030203" pitchFamily="34" charset="77"/>
              <a:ea typeface="+mj-ea"/>
              <a:cs typeface="+mj-cs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6A2389D-D3CB-9E48-B41C-30FDD249282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36247" t="35941" r="34529" b="38028"/>
          <a:stretch/>
        </p:blipFill>
        <p:spPr>
          <a:xfrm>
            <a:off x="1208689" y="1784131"/>
            <a:ext cx="3693195" cy="328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58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uidhe.mp3">
            <a:hlinkClick r:id="" action="ppaction://media"/>
            <a:extLst>
              <a:ext uri="{FF2B5EF4-FFF2-40B4-BE49-F238E27FC236}">
                <a16:creationId xmlns:a16="http://schemas.microsoft.com/office/drawing/2014/main" id="{1BA9DBBE-45D4-45AC-BF19-BAB0F5B898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20001" y="6017993"/>
            <a:ext cx="609600" cy="609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D7C3DB1-D36B-764F-BE09-685E7FAE4350}"/>
              </a:ext>
            </a:extLst>
          </p:cNvPr>
          <p:cNvSpPr txBox="1"/>
          <p:nvPr/>
        </p:nvSpPr>
        <p:spPr>
          <a:xfrm>
            <a:off x="5683669" y="2827282"/>
            <a:ext cx="2545932" cy="788149"/>
          </a:xfrm>
          <a:prstGeom prst="rect">
            <a:avLst/>
          </a:prstGeom>
        </p:spPr>
        <p:txBody>
          <a:bodyPr vert="horz" lIns="68580" tIns="34290" rIns="68580" bIns="34290" rtlCol="0" anchor="b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5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Sassoon Primary" panose="020B0503020103030203" pitchFamily="34" charset="77"/>
                <a:ea typeface="+mj-ea"/>
                <a:cs typeface="+mj-cs"/>
              </a:rPr>
              <a:t>buidhe</a:t>
            </a:r>
            <a:endParaRPr lang="en-US" sz="5400" dirty="0">
              <a:solidFill>
                <a:schemeClr val="accent4">
                  <a:lumMod val="60000"/>
                  <a:lumOff val="40000"/>
                </a:schemeClr>
              </a:solidFill>
              <a:latin typeface="Sassoon Primary" panose="020B0503020103030203" pitchFamily="34" charset="77"/>
              <a:ea typeface="+mj-ea"/>
              <a:cs typeface="+mj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D36768-811D-4A40-8802-9C69E84E3A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2490" y="1225277"/>
            <a:ext cx="3838903" cy="383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40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Dubh.mp3">
            <a:hlinkClick r:id="" action="ppaction://media"/>
            <a:extLst>
              <a:ext uri="{FF2B5EF4-FFF2-40B4-BE49-F238E27FC236}">
                <a16:creationId xmlns:a16="http://schemas.microsoft.com/office/drawing/2014/main" id="{223276FC-F7A9-4A71-B4B9-E12E747500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20001" y="6000933"/>
            <a:ext cx="609600" cy="6096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0052BFF-1934-404B-8443-126F30344D26}"/>
              </a:ext>
            </a:extLst>
          </p:cNvPr>
          <p:cNvSpPr txBox="1"/>
          <p:nvPr/>
        </p:nvSpPr>
        <p:spPr>
          <a:xfrm>
            <a:off x="5683669" y="2827282"/>
            <a:ext cx="2545932" cy="788149"/>
          </a:xfrm>
          <a:prstGeom prst="rect">
            <a:avLst/>
          </a:prstGeom>
        </p:spPr>
        <p:txBody>
          <a:bodyPr vert="horz" lIns="68580" tIns="34290" rIns="68580" bIns="34290" rtlCol="0" anchor="b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5400" dirty="0" err="1">
                <a:latin typeface="Sassoon Primary" panose="020B0503020103030203" pitchFamily="34" charset="77"/>
                <a:ea typeface="+mj-ea"/>
                <a:cs typeface="+mj-cs"/>
              </a:rPr>
              <a:t>dubh</a:t>
            </a:r>
            <a:endParaRPr lang="en-US" sz="5400" dirty="0">
              <a:latin typeface="Sassoon Primary" panose="020B0503020103030203" pitchFamily="34" charset="77"/>
              <a:ea typeface="+mj-ea"/>
              <a:cs typeface="+mj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31EC9E4-CA31-854D-AAD7-6E853913A9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8400" y="1261240"/>
            <a:ext cx="2390842" cy="333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74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eal.mp3">
            <a:hlinkClick r:id="" action="ppaction://media"/>
            <a:extLst>
              <a:ext uri="{FF2B5EF4-FFF2-40B4-BE49-F238E27FC236}">
                <a16:creationId xmlns:a16="http://schemas.microsoft.com/office/drawing/2014/main" id="{1256D79A-D5B7-4DF9-B0B6-E512734A1A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59130" y="6047731"/>
            <a:ext cx="570471" cy="57047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FBE6117-5B0F-9745-9FD0-7697DB1CE333}"/>
              </a:ext>
            </a:extLst>
          </p:cNvPr>
          <p:cNvSpPr txBox="1"/>
          <p:nvPr/>
        </p:nvSpPr>
        <p:spPr>
          <a:xfrm>
            <a:off x="5683669" y="2827282"/>
            <a:ext cx="2545932" cy="788149"/>
          </a:xfrm>
          <a:prstGeom prst="rect">
            <a:avLst/>
          </a:prstGeom>
        </p:spPr>
        <p:txBody>
          <a:bodyPr vert="horz" lIns="68580" tIns="34290" rIns="68580" bIns="34290" rtlCol="0" anchor="b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5400" dirty="0" err="1">
                <a:solidFill>
                  <a:schemeClr val="bg1"/>
                </a:solidFill>
                <a:highlight>
                  <a:srgbClr val="000000"/>
                </a:highlight>
                <a:latin typeface="Sassoon Primary" panose="020B0503020103030203" pitchFamily="34" charset="77"/>
                <a:ea typeface="+mj-ea"/>
                <a:cs typeface="+mj-cs"/>
              </a:rPr>
              <a:t>geal</a:t>
            </a:r>
            <a:r>
              <a:rPr lang="en-US" sz="5400" dirty="0">
                <a:solidFill>
                  <a:schemeClr val="bg1"/>
                </a:solidFill>
                <a:highlight>
                  <a:srgbClr val="000000"/>
                </a:highlight>
                <a:latin typeface="Sassoon Primary" panose="020B0503020103030203" pitchFamily="34" charset="77"/>
                <a:ea typeface="+mj-ea"/>
                <a:cs typeface="+mj-cs"/>
              </a:rPr>
              <a:t> 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EAFF0A8-30CA-B646-82DE-690311BA8D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4399" y="1124607"/>
            <a:ext cx="4608786" cy="460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52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4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rains.mp3">
            <a:hlinkClick r:id="" action="ppaction://media"/>
            <a:extLst>
              <a:ext uri="{FF2B5EF4-FFF2-40B4-BE49-F238E27FC236}">
                <a16:creationId xmlns:a16="http://schemas.microsoft.com/office/drawing/2014/main" id="{8D49C350-ED60-4286-BE55-5DA6182AB9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20001" y="6059213"/>
            <a:ext cx="609600" cy="609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5C2384-9878-C84D-A8D9-9892F9AA9748}"/>
              </a:ext>
            </a:extLst>
          </p:cNvPr>
          <p:cNvSpPr txBox="1"/>
          <p:nvPr/>
        </p:nvSpPr>
        <p:spPr>
          <a:xfrm>
            <a:off x="5683669" y="2827282"/>
            <a:ext cx="2545932" cy="788149"/>
          </a:xfrm>
          <a:prstGeom prst="rect">
            <a:avLst/>
          </a:prstGeom>
        </p:spPr>
        <p:txBody>
          <a:bodyPr vert="horz" lIns="68580" tIns="34290" rIns="68580" bIns="34290" rtlCol="0" anchor="b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5400" dirty="0" err="1">
                <a:solidFill>
                  <a:srgbClr val="FFC000"/>
                </a:solidFill>
                <a:latin typeface="Sassoon Primary" panose="020B0503020103030203" pitchFamily="34" charset="77"/>
                <a:ea typeface="+mj-ea"/>
                <a:cs typeface="+mj-cs"/>
              </a:rPr>
              <a:t>orains</a:t>
            </a:r>
            <a:endParaRPr lang="en-US" sz="5400" dirty="0">
              <a:solidFill>
                <a:srgbClr val="FFC000"/>
              </a:solidFill>
              <a:latin typeface="Sassoon Primary" panose="020B0503020103030203" pitchFamily="34" charset="77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E75618-035C-FA40-B7DA-0D318A24ED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2627" y="1145628"/>
            <a:ext cx="3971073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43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urpaidh.mp3">
            <a:hlinkClick r:id="" action="ppaction://media"/>
            <a:extLst>
              <a:ext uri="{FF2B5EF4-FFF2-40B4-BE49-F238E27FC236}">
                <a16:creationId xmlns:a16="http://schemas.microsoft.com/office/drawing/2014/main" id="{3FC69E5E-DB09-40A2-A121-03DB814A29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20001" y="5973018"/>
            <a:ext cx="609600" cy="609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358CAD-3DBD-BC4A-BE47-C594758E6894}"/>
              </a:ext>
            </a:extLst>
          </p:cNvPr>
          <p:cNvSpPr txBox="1"/>
          <p:nvPr/>
        </p:nvSpPr>
        <p:spPr>
          <a:xfrm>
            <a:off x="5683669" y="2827282"/>
            <a:ext cx="2545932" cy="788149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2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5400" dirty="0" err="1">
                <a:solidFill>
                  <a:srgbClr val="7030A0"/>
                </a:solidFill>
                <a:latin typeface="Sassoon Primary" panose="020B0503020103030203" pitchFamily="34" charset="77"/>
                <a:ea typeface="+mj-ea"/>
                <a:cs typeface="+mj-cs"/>
              </a:rPr>
              <a:t>purpaidh</a:t>
            </a:r>
            <a:endParaRPr lang="en-US" sz="5400" dirty="0">
              <a:solidFill>
                <a:srgbClr val="7030A0"/>
              </a:solidFill>
              <a:latin typeface="Sassoon Primary" panose="020B0503020103030203" pitchFamily="34" charset="77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365E7E-CD5B-554B-B63F-A2C92925D5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8443" y="1656121"/>
            <a:ext cx="1981405" cy="630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91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</TotalTime>
  <Words>33</Words>
  <Application>Microsoft Macintosh PowerPoint</Application>
  <PresentationFormat>On-screen Show (4:3)</PresentationFormat>
  <Paragraphs>33</Paragraphs>
  <Slides>11</Slides>
  <Notes>11</Notes>
  <HiddenSlides>0</HiddenSlides>
  <MMClips>11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Arial</vt:lpstr>
      <vt:lpstr>Sassoon Primary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Jackie Mullen</dc:creator>
  <cp:lastModifiedBy>Anne McCormack</cp:lastModifiedBy>
  <cp:revision>12</cp:revision>
  <dcterms:created xsi:type="dcterms:W3CDTF">2019-08-13T10:59:30Z</dcterms:created>
  <dcterms:modified xsi:type="dcterms:W3CDTF">2019-12-16T15:35:42Z</dcterms:modified>
</cp:coreProperties>
</file>