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9" r:id="rId2"/>
    <p:sldId id="295" r:id="rId3"/>
    <p:sldId id="296" r:id="rId4"/>
    <p:sldId id="281" r:id="rId5"/>
    <p:sldId id="282" r:id="rId6"/>
    <p:sldId id="284" r:id="rId7"/>
    <p:sldId id="287" r:id="rId8"/>
    <p:sldId id="294" r:id="rId9"/>
    <p:sldId id="278" r:id="rId10"/>
    <p:sldId id="288" r:id="rId11"/>
    <p:sldId id="289" r:id="rId12"/>
    <p:sldId id="290" r:id="rId13"/>
    <p:sldId id="292" r:id="rId14"/>
    <p:sldId id="293" r:id="rId15"/>
    <p:sldId id="286" r:id="rId16"/>
    <p:sldId id="28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 Primary" panose="020B0503020103030203" pitchFamily="34" charset="77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80136" autoAdjust="0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the weather?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6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cold.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1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cloudy.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9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wet.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3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lovely.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18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Goodbye (plural or polite)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Goodbye (singular or informal)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1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Goodbye. Goodbye. (Demonstrating variation in pronunciation)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4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afternoon/evening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9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your name? I’m James.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3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you? I’m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8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</a:t>
            </a:r>
            <a:r>
              <a:rPr lang="en-US" baseline="0" dirty="0"/>
              <a:t> is Sheena? </a:t>
            </a:r>
            <a:r>
              <a:rPr lang="en-US" baseline="0"/>
              <a:t>Here I 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05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day is it?</a:t>
            </a:r>
          </a:p>
          <a:p>
            <a:r>
              <a:rPr lang="en-US" dirty="0"/>
              <a:t>Monday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7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C7F2A-1DA6-4245-A8D0-C69F05024B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6ECA9-D740-6045-A2D6-B9D4FE87BA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FA08E-76D1-1547-86C8-C361F9CA29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3.png"/><Relationship Id="rId11" Type="http://schemas.openxmlformats.org/officeDocument/2006/relationships/image" Target="../media/image38.emf"/><Relationship Id="rId5" Type="http://schemas.openxmlformats.org/officeDocument/2006/relationships/image" Target="../media/image33.png"/><Relationship Id="rId10" Type="http://schemas.openxmlformats.org/officeDocument/2006/relationships/image" Target="../media/image37.emf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media" Target="../media/media20.mp3"/><Relationship Id="rId7" Type="http://schemas.openxmlformats.org/officeDocument/2006/relationships/image" Target="../media/image3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41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emf"/><Relationship Id="rId4" Type="http://schemas.openxmlformats.org/officeDocument/2006/relationships/audio" Target="../media/media20.mp3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media" Target="../media/media21.mp3"/><Relationship Id="rId7" Type="http://schemas.openxmlformats.org/officeDocument/2006/relationships/image" Target="../media/image3.png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jpeg"/><Relationship Id="rId4" Type="http://schemas.openxmlformats.org/officeDocument/2006/relationships/audio" Target="../media/media21.mp3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7.mp3"/><Relationship Id="rId7" Type="http://schemas.openxmlformats.org/officeDocument/2006/relationships/image" Target="../media/image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jpeg"/><Relationship Id="rId4" Type="http://schemas.openxmlformats.org/officeDocument/2006/relationships/audio" Target="../media/media7.mp3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p3"/><Relationship Id="rId7" Type="http://schemas.openxmlformats.org/officeDocument/2006/relationships/image" Target="../media/image1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jpeg"/><Relationship Id="rId4" Type="http://schemas.openxmlformats.org/officeDocument/2006/relationships/audio" Target="../media/media9.mp3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11.wav"/><Relationship Id="rId7" Type="http://schemas.openxmlformats.org/officeDocument/2006/relationships/image" Target="../media/image20.emf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13.mp3"/><Relationship Id="rId7" Type="http://schemas.openxmlformats.org/officeDocument/2006/relationships/image" Target="../media/image2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3.mp3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Fail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7424" y="6149424"/>
            <a:ext cx="453212" cy="453212"/>
          </a:xfrm>
          <a:prstGeom prst="rect">
            <a:avLst/>
          </a:prstGeom>
        </p:spPr>
      </p:pic>
      <p:pic>
        <p:nvPicPr>
          <p:cNvPr id="10" name="Picture 9" descr="fail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85" y="708576"/>
            <a:ext cx="3853739" cy="22782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70031A-BC56-0345-9EF8-193DD5048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300" y="1571586"/>
            <a:ext cx="1879600" cy="42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iamaathaantside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0"/>
          <a:stretch/>
        </p:blipFill>
        <p:spPr>
          <a:xfrm>
            <a:off x="-100013" y="440382"/>
            <a:ext cx="9144000" cy="1307534"/>
          </a:xfrm>
          <a:prstGeom prst="rect">
            <a:avLst/>
          </a:prstGeom>
        </p:spPr>
      </p:pic>
      <p:pic>
        <p:nvPicPr>
          <p:cNvPr id="23" name="Ciamar a tha an t-s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1385" y="6212160"/>
            <a:ext cx="410915" cy="410915"/>
          </a:xfrm>
          <a:prstGeom prst="rect">
            <a:avLst/>
          </a:prstGeom>
        </p:spPr>
      </p:pic>
      <p:pic>
        <p:nvPicPr>
          <p:cNvPr id="11" name="Picture 10" descr="su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84" y="294165"/>
            <a:ext cx="6275606" cy="4706705"/>
          </a:xfrm>
          <a:prstGeom prst="rect">
            <a:avLst/>
          </a:prstGeom>
        </p:spPr>
      </p:pic>
      <p:pic>
        <p:nvPicPr>
          <p:cNvPr id="12" name="Picture 11" descr="cloud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76" y="3504448"/>
            <a:ext cx="2701636" cy="2026227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1710568"/>
            <a:ext cx="4321379" cy="3241034"/>
          </a:xfrm>
          <a:prstGeom prst="rect">
            <a:avLst/>
          </a:prstGeom>
        </p:spPr>
      </p:pic>
      <p:pic>
        <p:nvPicPr>
          <p:cNvPr id="15" name="Picture 14" descr="snow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63" y="2040745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ha i fu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8185" y="6007633"/>
            <a:ext cx="576015" cy="576015"/>
          </a:xfrm>
          <a:prstGeom prst="rect">
            <a:avLst/>
          </a:prstGeom>
        </p:spPr>
      </p:pic>
      <p:pic>
        <p:nvPicPr>
          <p:cNvPr id="14" name="Picture 13" descr="weather x 4.ps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b="76576"/>
          <a:stretch/>
        </p:blipFill>
        <p:spPr>
          <a:xfrm>
            <a:off x="56941" y="1117658"/>
            <a:ext cx="9144000" cy="925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8D02A7-627E-F54F-9902-C77EBCBA4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19" y="1959893"/>
            <a:ext cx="1666162" cy="4047740"/>
          </a:xfrm>
          <a:prstGeom prst="rect">
            <a:avLst/>
          </a:prstGeom>
        </p:spPr>
      </p:pic>
      <p:pic>
        <p:nvPicPr>
          <p:cNvPr id="7" name="Picture 6" descr="snow.png">
            <a:extLst>
              <a:ext uri="{FF2B5EF4-FFF2-40B4-BE49-F238E27FC236}">
                <a16:creationId xmlns:a16="http://schemas.microsoft.com/office/drawing/2014/main" id="{5A0C225A-2E07-D046-81C4-D4A4179D6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81" y="-73738"/>
            <a:ext cx="4300037" cy="3225028"/>
          </a:xfrm>
          <a:prstGeom prst="rect">
            <a:avLst/>
          </a:prstGeom>
        </p:spPr>
      </p:pic>
      <p:pic>
        <p:nvPicPr>
          <p:cNvPr id="8" name="Picture 7" descr="snow.png">
            <a:extLst>
              <a:ext uri="{FF2B5EF4-FFF2-40B4-BE49-F238E27FC236}">
                <a16:creationId xmlns:a16="http://schemas.microsoft.com/office/drawing/2014/main" id="{C699A4FD-9F64-FF4E-97AB-724C5792E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537" y="2413068"/>
            <a:ext cx="4300037" cy="32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u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0" y="568015"/>
            <a:ext cx="9144000" cy="6858000"/>
          </a:xfrm>
          <a:prstGeom prst="rect">
            <a:avLst/>
          </a:prstGeom>
        </p:spPr>
      </p:pic>
      <p:pic>
        <p:nvPicPr>
          <p:cNvPr id="7" name="Picture 6" descr="weather x 4.ps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5" b="53460"/>
          <a:stretch/>
        </p:blipFill>
        <p:spPr>
          <a:xfrm>
            <a:off x="-14780" y="775341"/>
            <a:ext cx="9144000" cy="1424604"/>
          </a:xfrm>
          <a:prstGeom prst="rect">
            <a:avLst/>
          </a:prstGeom>
        </p:spPr>
      </p:pic>
      <p:pic>
        <p:nvPicPr>
          <p:cNvPr id="8" name="Tha i sgoth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77385" y="6041715"/>
            <a:ext cx="664915" cy="66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ather x 6.ps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1"/>
          <a:stretch/>
        </p:blipFill>
        <p:spPr>
          <a:xfrm>
            <a:off x="0" y="666618"/>
            <a:ext cx="9144000" cy="1092238"/>
          </a:xfrm>
          <a:prstGeom prst="rect">
            <a:avLst/>
          </a:prstGeom>
        </p:spPr>
      </p:pic>
      <p:pic>
        <p:nvPicPr>
          <p:cNvPr id="8" name="Tha i fliu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1985" y="6051456"/>
            <a:ext cx="622300" cy="622300"/>
          </a:xfrm>
          <a:prstGeom prst="rect">
            <a:avLst/>
          </a:prstGeom>
        </p:spPr>
      </p:pic>
      <p:pic>
        <p:nvPicPr>
          <p:cNvPr id="13" name="Picture 12" descr="rain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337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26D804-0E4F-4549-A904-D6B48A1EE3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121" y="2660782"/>
            <a:ext cx="3339757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1" y="838149"/>
            <a:ext cx="3831434" cy="1060844"/>
          </a:xfrm>
          <a:prstGeom prst="rect">
            <a:avLst/>
          </a:prstGeom>
        </p:spPr>
      </p:pic>
      <p:pic>
        <p:nvPicPr>
          <p:cNvPr id="7" name="Tha i breagh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8142" y="6049551"/>
            <a:ext cx="582201" cy="582201"/>
          </a:xfrm>
          <a:prstGeom prst="rect">
            <a:avLst/>
          </a:prstGeom>
        </p:spPr>
      </p:pic>
      <p:pic>
        <p:nvPicPr>
          <p:cNvPr id="25" name="Picture 24" descr="flow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5362483"/>
            <a:ext cx="486832" cy="470330"/>
          </a:xfrm>
          <a:prstGeom prst="rect">
            <a:avLst/>
          </a:prstGeom>
        </p:spPr>
      </p:pic>
      <p:pic>
        <p:nvPicPr>
          <p:cNvPr id="26" name="Picture 25" descr="flow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526076"/>
            <a:ext cx="338666" cy="327186"/>
          </a:xfrm>
          <a:prstGeom prst="rect">
            <a:avLst/>
          </a:prstGeom>
        </p:spPr>
      </p:pic>
      <p:pic>
        <p:nvPicPr>
          <p:cNvPr id="27" name="Picture 26" descr="flow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2" y="5220167"/>
            <a:ext cx="338666" cy="327186"/>
          </a:xfrm>
          <a:prstGeom prst="rect">
            <a:avLst/>
          </a:prstGeom>
        </p:spPr>
      </p:pic>
      <p:pic>
        <p:nvPicPr>
          <p:cNvPr id="28" name="Picture 27" descr="flow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22" y="5604164"/>
            <a:ext cx="338666" cy="327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F66BC0-F479-664F-976F-6B11981EA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78416" y="-1035101"/>
            <a:ext cx="3746500" cy="374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8BA087-72DA-0F43-9582-607EF9E614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6575" y="1998251"/>
            <a:ext cx="4464347" cy="405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2BDE9-4482-404F-8651-D204B58D99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75061">
            <a:off x="592207" y="2730448"/>
            <a:ext cx="3618994" cy="370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73050-89EF-B547-9B59-A90244D6EA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7456" y="4525333"/>
            <a:ext cx="153172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 sin l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06301" y="6007705"/>
            <a:ext cx="581267" cy="581267"/>
          </a:xfrm>
          <a:prstGeom prst="rect">
            <a:avLst/>
          </a:prstGeom>
        </p:spPr>
      </p:pic>
      <p:pic>
        <p:nvPicPr>
          <p:cNvPr id="12" name="Mar sin leib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5183" y="6007705"/>
            <a:ext cx="519686" cy="519686"/>
          </a:xfrm>
          <a:prstGeom prst="rect">
            <a:avLst/>
          </a:prstGeom>
        </p:spPr>
      </p:pic>
      <p:pic>
        <p:nvPicPr>
          <p:cNvPr id="2" name="Picture 1" descr="marsinleib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62" y="933450"/>
            <a:ext cx="2629434" cy="1554488"/>
          </a:xfrm>
          <a:prstGeom prst="rect">
            <a:avLst/>
          </a:prstGeom>
        </p:spPr>
      </p:pic>
      <p:pic>
        <p:nvPicPr>
          <p:cNvPr id="4" name="Picture 3" descr="marsin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11" y="829079"/>
            <a:ext cx="2805979" cy="1658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F9D5E-9E12-F149-878A-E1A8CB961B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930" y="2212015"/>
            <a:ext cx="1579212" cy="3611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C22C91-F5E3-1E4F-A4EA-2C0D889CA6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3108" y="1016605"/>
            <a:ext cx="2389104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 sin l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6959" y="6076063"/>
            <a:ext cx="530304" cy="530304"/>
          </a:xfrm>
          <a:prstGeom prst="rect">
            <a:avLst/>
          </a:prstGeom>
        </p:spPr>
      </p:pic>
      <p:pic>
        <p:nvPicPr>
          <p:cNvPr id="8" name="Mar sin l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13679" y="6043690"/>
            <a:ext cx="595050" cy="595050"/>
          </a:xfrm>
          <a:prstGeom prst="rect">
            <a:avLst/>
          </a:prstGeom>
        </p:spPr>
      </p:pic>
      <p:pic>
        <p:nvPicPr>
          <p:cNvPr id="2" name="Picture 1" descr="marsin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0" y="972359"/>
            <a:ext cx="2720486" cy="1608316"/>
          </a:xfrm>
          <a:prstGeom prst="rect">
            <a:avLst/>
          </a:prstGeom>
        </p:spPr>
      </p:pic>
      <p:pic>
        <p:nvPicPr>
          <p:cNvPr id="3" name="Picture 2" descr="marsin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84" y="972359"/>
            <a:ext cx="2862488" cy="1692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89F8F7-1831-4345-89D5-3C742BBF9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492501" y="2120899"/>
            <a:ext cx="2520950" cy="37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a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6937" y="6132933"/>
            <a:ext cx="453212" cy="453212"/>
          </a:xfrm>
          <a:prstGeom prst="rect">
            <a:avLst/>
          </a:prstGeom>
        </p:spPr>
      </p:pic>
      <p:pic>
        <p:nvPicPr>
          <p:cNvPr id="8" name="Picture 7" descr="hall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" y="640056"/>
            <a:ext cx="3965791" cy="23445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89A2DD-20AA-D14D-96BC-63ED8344E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930" y="1112539"/>
            <a:ext cx="2025650" cy="46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7553" y="6083909"/>
            <a:ext cx="558191" cy="558191"/>
          </a:xfrm>
          <a:prstGeom prst="rect">
            <a:avLst/>
          </a:prstGeom>
        </p:spPr>
      </p:pic>
      <p:pic>
        <p:nvPicPr>
          <p:cNvPr id="9" name="Picture 8" descr="ha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52"/>
            <a:ext cx="4006275" cy="2368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339E2D-CA59-C343-A02A-D0C7DA2F0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7300" y="1712499"/>
            <a:ext cx="1803400" cy="41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9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dainn mha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1215" y="6133438"/>
            <a:ext cx="459544" cy="459544"/>
          </a:xfrm>
          <a:prstGeom prst="rect">
            <a:avLst/>
          </a:prstGeom>
        </p:spPr>
      </p:pic>
      <p:pic>
        <p:nvPicPr>
          <p:cNvPr id="9" name="Picture 8" descr="madain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1348">
            <a:off x="4572000" y="2314482"/>
            <a:ext cx="3770445" cy="222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F00D5C-E527-6F4C-A135-E6A493A9B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575" y="1524000"/>
            <a:ext cx="16954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easgar mat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8574" y="6125163"/>
            <a:ext cx="387648" cy="387648"/>
          </a:xfrm>
          <a:prstGeom prst="rect">
            <a:avLst/>
          </a:prstGeom>
        </p:spPr>
      </p:pic>
      <p:pic>
        <p:nvPicPr>
          <p:cNvPr id="2" name="Picture 1" descr="feasg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74" y="649627"/>
            <a:ext cx="4415548" cy="2610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EF650-4FBF-994B-838D-935AC9ADD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574" y="1465687"/>
            <a:ext cx="1390650" cy="44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 an t-ainm a th' o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9400" y="6037668"/>
            <a:ext cx="497024" cy="497024"/>
          </a:xfrm>
          <a:prstGeom prst="rect">
            <a:avLst/>
          </a:prstGeom>
        </p:spPr>
      </p:pic>
      <p:pic>
        <p:nvPicPr>
          <p:cNvPr id="2" name="Picture 1" descr="deantain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9" y="674206"/>
            <a:ext cx="3218588" cy="1902788"/>
          </a:xfrm>
          <a:prstGeom prst="rect">
            <a:avLst/>
          </a:prstGeom>
        </p:spPr>
      </p:pic>
      <p:pic>
        <p:nvPicPr>
          <p:cNvPr id="3" name="Picture 2" descr="ismiseseuma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22" y="558612"/>
            <a:ext cx="3327914" cy="1967420"/>
          </a:xfrm>
          <a:prstGeom prst="rect">
            <a:avLst/>
          </a:prstGeom>
        </p:spPr>
      </p:pic>
      <p:pic>
        <p:nvPicPr>
          <p:cNvPr id="5" name="Mail Voice Subclip 12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37760" y="6134099"/>
            <a:ext cx="537423" cy="537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64F633-8357-D444-A1E9-0AA9AC6E40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3492501" y="2120899"/>
            <a:ext cx="2520950" cy="37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5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48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amar a tha thu 2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0" y="299519"/>
            <a:ext cx="3763627" cy="2225008"/>
          </a:xfrm>
          <a:prstGeom prst="rect">
            <a:avLst/>
          </a:prstGeom>
        </p:spPr>
      </p:pic>
      <p:pic>
        <p:nvPicPr>
          <p:cNvPr id="9" name="Ciamar a tha t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92901" y="5987482"/>
            <a:ext cx="570999" cy="570999"/>
          </a:xfrm>
          <a:prstGeom prst="rect">
            <a:avLst/>
          </a:prstGeom>
        </p:spPr>
      </p:pic>
      <p:pic>
        <p:nvPicPr>
          <p:cNvPr id="10" name="Tha gu mat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1291" y="5987482"/>
            <a:ext cx="609705" cy="609705"/>
          </a:xfrm>
          <a:prstGeom prst="rect">
            <a:avLst/>
          </a:prstGeom>
        </p:spPr>
      </p:pic>
      <p:pic>
        <p:nvPicPr>
          <p:cNvPr id="2" name="Picture 1" descr="thagumath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44" y="260813"/>
            <a:ext cx="4694194" cy="2775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374648-6E52-5842-8ACC-45BF28E931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00"/>
          <a:stretch/>
        </p:blipFill>
        <p:spPr>
          <a:xfrm>
            <a:off x="4572000" y="2012949"/>
            <a:ext cx="1301750" cy="3837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991B2-71E5-0A4A-A846-2236006D190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49197"/>
          <a:stretch/>
        </p:blipFill>
        <p:spPr>
          <a:xfrm flipH="1">
            <a:off x="3210921" y="2073782"/>
            <a:ext cx="1280707" cy="37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9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146585" y="578711"/>
            <a:ext cx="1665742" cy="1450216"/>
          </a:xfrm>
          <a:prstGeom prst="wedgeEllipseCallout">
            <a:avLst>
              <a:gd name="adj1" fmla="val 59712"/>
              <a:gd name="adj2" fmla="val 555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837765" y="2243939"/>
            <a:ext cx="2512266" cy="1564377"/>
          </a:xfrm>
          <a:prstGeom prst="wedgeEllipseCallout">
            <a:avLst>
              <a:gd name="adj1" fmla="val 55270"/>
              <a:gd name="adj2" fmla="val -478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00096" y="2623258"/>
            <a:ext cx="2187603" cy="108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Sassoon Primary" panose="020B0503020103030203" pitchFamily="34" charset="77"/>
              </a:rPr>
              <a:t>Caìt</a:t>
            </a:r>
            <a:r>
              <a:rPr lang="en-GB" sz="3200" dirty="0">
                <a:latin typeface="Sassoon Primary" panose="020B0503020103030203" pitchFamily="34" charset="77"/>
              </a:rPr>
              <a:t> a </a:t>
            </a:r>
            <a:r>
              <a:rPr lang="en-GB" sz="3200" dirty="0" err="1">
                <a:latin typeface="Sassoon Primary" panose="020B0503020103030203" pitchFamily="34" charset="77"/>
              </a:rPr>
              <a:t>bheil</a:t>
            </a:r>
            <a:r>
              <a:rPr lang="en-GB" sz="3200" dirty="0">
                <a:latin typeface="Sassoon Primary" panose="020B0503020103030203" pitchFamily="34" charset="77"/>
              </a:rPr>
              <a:t> </a:t>
            </a:r>
            <a:r>
              <a:rPr lang="en-GB" sz="3200" dirty="0" err="1">
                <a:latin typeface="Sassoon Primary" panose="020B0503020103030203" pitchFamily="34" charset="77"/>
              </a:rPr>
              <a:t>Sìne</a:t>
            </a:r>
            <a:r>
              <a:rPr lang="en-GB" sz="3200" dirty="0">
                <a:latin typeface="Sassoon Primary" panose="020B0503020103030203" pitchFamily="34" charset="77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2087" y="1011431"/>
            <a:ext cx="142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latin typeface="Sassoon Primary" panose="020B0503020103030203" pitchFamily="34" charset="77"/>
              </a:rPr>
              <a:t>Seo</a:t>
            </a:r>
            <a:r>
              <a:rPr lang="en-GB" sz="3200" dirty="0">
                <a:latin typeface="Sassoon Primary" panose="020B0503020103030203" pitchFamily="34" charset="77"/>
              </a:rPr>
              <a:t> mi.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AC4033-BE6F-BF49-9B3C-3B4F14891A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1016" y="1035911"/>
            <a:ext cx="1426871" cy="4679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4EDDA-15EA-3245-BD50-5C25F690B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550" y="1603728"/>
            <a:ext cx="1130300" cy="2844800"/>
          </a:xfrm>
          <a:prstGeom prst="rect">
            <a:avLst/>
          </a:prstGeom>
        </p:spPr>
      </p:pic>
      <p:pic>
        <p:nvPicPr>
          <p:cNvPr id="5" name="Online Media 4" descr="110.wav">
            <a:hlinkClick r:id="" action="ppaction://media"/>
            <a:extLst>
              <a:ext uri="{FF2B5EF4-FFF2-40B4-BE49-F238E27FC236}">
                <a16:creationId xmlns:a16="http://schemas.microsoft.com/office/drawing/2014/main" id="{E4801830-9439-9E47-9379-0195ACCD6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19966" y="5308809"/>
            <a:ext cx="812800" cy="812800"/>
          </a:xfrm>
          <a:prstGeom prst="rect">
            <a:avLst/>
          </a:prstGeom>
        </p:spPr>
      </p:pic>
      <p:pic>
        <p:nvPicPr>
          <p:cNvPr id="9" name="Online Media 8" descr="111.wav">
            <a:hlinkClick r:id="" action="ppaction://media"/>
            <a:extLst>
              <a:ext uri="{FF2B5EF4-FFF2-40B4-BE49-F238E27FC236}">
                <a16:creationId xmlns:a16="http://schemas.microsoft.com/office/drawing/2014/main" id="{2A51C4B3-AB39-5445-AA80-7A2A44F8B4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5050" y="53088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an latha a th' ann.psd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7"/>
          <a:stretch/>
        </p:blipFill>
        <p:spPr>
          <a:xfrm>
            <a:off x="56941" y="431335"/>
            <a:ext cx="9144000" cy="1162200"/>
          </a:xfrm>
          <a:prstGeom prst="rect">
            <a:avLst/>
          </a:prstGeom>
        </p:spPr>
      </p:pic>
      <p:pic>
        <p:nvPicPr>
          <p:cNvPr id="3" name="Picture 2" descr="3 days.ps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53"/>
          <a:stretch/>
        </p:blipFill>
        <p:spPr>
          <a:xfrm>
            <a:off x="3494765" y="1095045"/>
            <a:ext cx="2646908" cy="5407424"/>
          </a:xfrm>
          <a:prstGeom prst="rect">
            <a:avLst/>
          </a:prstGeom>
        </p:spPr>
      </p:pic>
      <p:pic>
        <p:nvPicPr>
          <p:cNvPr id="4" name="Dilu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81504" y="6048471"/>
            <a:ext cx="667220" cy="667220"/>
          </a:xfrm>
          <a:prstGeom prst="rect">
            <a:avLst/>
          </a:prstGeom>
        </p:spPr>
      </p:pic>
      <p:pic>
        <p:nvPicPr>
          <p:cNvPr id="11" name="De an latha a th' an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77692" y="809529"/>
            <a:ext cx="571032" cy="571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057" y="2647156"/>
            <a:ext cx="5172892" cy="1636713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6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20479</TotalTime>
  <Words>104</Words>
  <Application>Microsoft Macintosh PowerPoint</Application>
  <PresentationFormat>On-screen Show (4:3)</PresentationFormat>
  <Paragraphs>36</Paragraphs>
  <Slides>16</Slides>
  <Notes>16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85</cp:revision>
  <dcterms:created xsi:type="dcterms:W3CDTF">2015-03-16T16:16:55Z</dcterms:created>
  <dcterms:modified xsi:type="dcterms:W3CDTF">2019-12-16T15:17:15Z</dcterms:modified>
</cp:coreProperties>
</file>