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sldIdLst>
    <p:sldId id="281" r:id="rId2"/>
    <p:sldId id="280" r:id="rId3"/>
    <p:sldId id="282" r:id="rId4"/>
    <p:sldId id="283" r:id="rId5"/>
    <p:sldId id="276" r:id="rId6"/>
    <p:sldId id="268" r:id="rId7"/>
    <p:sldId id="273" r:id="rId8"/>
    <p:sldId id="284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Sassoon Primary" panose="020B0503020103030203" pitchFamily="34" charset="7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sunny today. May</a:t>
            </a:r>
            <a:r>
              <a:rPr lang="en-GB" baseline="0" dirty="0"/>
              <a:t> I</a:t>
            </a:r>
            <a:r>
              <a:rPr lang="en-GB" dirty="0"/>
              <a:t> go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 (you may). Put on your sunglasses and your sun cap.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0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cold today. May</a:t>
            </a:r>
            <a:r>
              <a:rPr lang="en-GB" baseline="0" dirty="0"/>
              <a:t> I</a:t>
            </a:r>
            <a:r>
              <a:rPr lang="en-GB" dirty="0"/>
              <a:t> go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17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 (you may). Put on your jacket and your warm</a:t>
            </a:r>
            <a:r>
              <a:rPr lang="en-GB" baseline="0" dirty="0"/>
              <a:t> trousers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77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wet today. May</a:t>
            </a:r>
            <a:r>
              <a:rPr lang="en-GB" baseline="0" dirty="0"/>
              <a:t> I go out?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7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 (you may). Put on your boots and your rain coat.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5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There’s snow today. May I go 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5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 (you may). Put on your scarf and your gloves.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29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8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7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70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55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91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59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8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F1FBC4-1EE8-4642-81EE-4FE344605E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6327C-B2BD-1D44-839D-F8E5CE1383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BC4A9-57AF-2440-8345-3E3F58B417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8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Callout 15"/>
          <p:cNvSpPr/>
          <p:nvPr/>
        </p:nvSpPr>
        <p:spPr>
          <a:xfrm>
            <a:off x="3144130" y="1943979"/>
            <a:ext cx="2795954" cy="2384474"/>
          </a:xfrm>
          <a:prstGeom prst="wedgeEllipseCallout">
            <a:avLst>
              <a:gd name="adj1" fmla="val -71463"/>
              <a:gd name="adj2" fmla="val -3417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3303821" y="2290583"/>
            <a:ext cx="2478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Tha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i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grianach</a:t>
            </a:r>
            <a:r>
              <a:rPr lang="en-GB" sz="2700" dirty="0">
                <a:latin typeface="Sassoon Primary" panose="020B0503020103030203" pitchFamily="34" charset="77"/>
              </a:rPr>
              <a:t> an-</a:t>
            </a:r>
            <a:r>
              <a:rPr lang="en-GB" sz="2700" dirty="0" err="1">
                <a:latin typeface="Sassoon Primary" panose="020B0503020103030203" pitchFamily="34" charset="77"/>
              </a:rPr>
              <a:t>diugh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br>
              <a:rPr lang="en-GB" sz="2700" dirty="0">
                <a:latin typeface="Sassoon Primary" panose="020B0503020103030203" pitchFamily="34" charset="77"/>
              </a:rPr>
            </a:br>
            <a:r>
              <a:rPr lang="en-GB" sz="2700" dirty="0">
                <a:latin typeface="Sassoon Primary" panose="020B0503020103030203" pitchFamily="34" charset="77"/>
              </a:rPr>
              <a:t>Am </a:t>
            </a:r>
            <a:r>
              <a:rPr lang="en-GB" sz="2700" dirty="0" err="1">
                <a:latin typeface="Sassoon Primary" panose="020B0503020103030203" pitchFamily="34" charset="77"/>
              </a:rPr>
              <a:t>faod</a:t>
            </a:r>
            <a:r>
              <a:rPr lang="en-GB" sz="2700" dirty="0">
                <a:latin typeface="Sassoon Primary" panose="020B0503020103030203" pitchFamily="34" charset="77"/>
              </a:rPr>
              <a:t> mi a </a:t>
            </a:r>
            <a:r>
              <a:rPr lang="en-GB" sz="2700" dirty="0" err="1">
                <a:latin typeface="Sassoon Primary" panose="020B0503020103030203" pitchFamily="34" charset="77"/>
              </a:rPr>
              <a:t>dhol</a:t>
            </a:r>
            <a:r>
              <a:rPr lang="en-GB" sz="2700" dirty="0">
                <a:latin typeface="Sassoon Primary" panose="020B0503020103030203" pitchFamily="34" charset="77"/>
              </a:rPr>
              <a:t> a-</a:t>
            </a:r>
            <a:r>
              <a:rPr lang="en-GB" sz="2700" dirty="0" err="1">
                <a:latin typeface="Sassoon Primary" panose="020B0503020103030203" pitchFamily="34" charset="77"/>
              </a:rPr>
              <a:t>mach</a:t>
            </a:r>
            <a:r>
              <a:rPr lang="en-GB" sz="27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A22C2-BC52-374E-A97B-11B08385C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99" y="1498600"/>
            <a:ext cx="1193800" cy="386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4035C-DFEE-0141-BF22-42E0FF2F5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21" y="1943979"/>
            <a:ext cx="2156252" cy="2685393"/>
          </a:xfrm>
          <a:prstGeom prst="rect">
            <a:avLst/>
          </a:prstGeom>
        </p:spPr>
      </p:pic>
      <p:pic>
        <p:nvPicPr>
          <p:cNvPr id="3" name="Online Media 2" descr="288.wav">
            <a:hlinkClick r:id="" action="ppaction://media"/>
            <a:extLst>
              <a:ext uri="{FF2B5EF4-FFF2-40B4-BE49-F238E27FC236}">
                <a16:creationId xmlns:a16="http://schemas.microsoft.com/office/drawing/2014/main" id="{74EAD4F4-91C2-3C48-90F6-3637B7F79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2200" y="5863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2702338" y="1965082"/>
            <a:ext cx="2933114" cy="2806505"/>
          </a:xfrm>
          <a:prstGeom prst="wedgeEllipseCallout">
            <a:avLst>
              <a:gd name="adj1" fmla="val -64784"/>
              <a:gd name="adj2" fmla="val -6015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039258" y="2294961"/>
            <a:ext cx="225927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Faodaidh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br>
              <a:rPr lang="en-GB" sz="2700" dirty="0">
                <a:latin typeface="Sassoon Primary" panose="020B0503020103030203" pitchFamily="34" charset="77"/>
              </a:rPr>
            </a:br>
            <a:r>
              <a:rPr lang="en-GB" sz="2700" dirty="0" err="1">
                <a:latin typeface="Sassoon Primary" panose="020B0503020103030203" pitchFamily="34" charset="77"/>
              </a:rPr>
              <a:t>Cuir</a:t>
            </a:r>
            <a:r>
              <a:rPr lang="en-GB" sz="2700" dirty="0">
                <a:latin typeface="Sassoon Primary" panose="020B0503020103030203" pitchFamily="34" charset="77"/>
              </a:rPr>
              <a:t> ort do </a:t>
            </a:r>
            <a:r>
              <a:rPr lang="en-GB" sz="2700" dirty="0" err="1">
                <a:latin typeface="Sassoon Primary" panose="020B0503020103030203" pitchFamily="34" charset="77"/>
              </a:rPr>
              <a:t>speuclairean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>
                <a:latin typeface="Sassoon Primary" panose="020B0503020103030203" pitchFamily="34" charset="77"/>
              </a:rPr>
              <a:t>dubha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do cheap </a:t>
            </a:r>
            <a:r>
              <a:rPr lang="en-GB" sz="2700" dirty="0" err="1">
                <a:latin typeface="Sassoon Primary" panose="020B0503020103030203" pitchFamily="34" charset="77"/>
              </a:rPr>
              <a:t>grèine</a:t>
            </a:r>
            <a:r>
              <a:rPr lang="en-GB" sz="27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66753-CD68-DD46-B967-F178682AC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35" y="649374"/>
            <a:ext cx="1930400" cy="546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738911-92EF-6643-A500-BE7B90214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001" y="2342372"/>
            <a:ext cx="1815985" cy="696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9577C-AED1-DC41-9B47-EDD6E70FB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855" y="3577109"/>
            <a:ext cx="2546463" cy="1119179"/>
          </a:xfrm>
          <a:prstGeom prst="rect">
            <a:avLst/>
          </a:prstGeom>
        </p:spPr>
      </p:pic>
      <p:pic>
        <p:nvPicPr>
          <p:cNvPr id="2" name="Online Media 1" descr="289.wav">
            <a:hlinkClick r:id="" action="ppaction://media"/>
            <a:extLst>
              <a:ext uri="{FF2B5EF4-FFF2-40B4-BE49-F238E27FC236}">
                <a16:creationId xmlns:a16="http://schemas.microsoft.com/office/drawing/2014/main" id="{B44412B5-3AF8-D544-A205-80EDAFCE6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7518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Callout 15"/>
          <p:cNvSpPr/>
          <p:nvPr/>
        </p:nvSpPr>
        <p:spPr>
          <a:xfrm>
            <a:off x="3239086" y="1975631"/>
            <a:ext cx="2521634" cy="2247314"/>
          </a:xfrm>
          <a:prstGeom prst="wedgeEllipseCallout">
            <a:avLst>
              <a:gd name="adj1" fmla="val -74868"/>
              <a:gd name="adj2" fmla="val 173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3331779" y="2233666"/>
            <a:ext cx="2428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Tha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i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fuar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br>
              <a:rPr lang="en-GB" sz="2700" dirty="0">
                <a:latin typeface="Sassoon Primary" panose="020B0503020103030203" pitchFamily="34" charset="77"/>
              </a:rPr>
            </a:br>
            <a:r>
              <a:rPr lang="en-GB" sz="2700" dirty="0">
                <a:latin typeface="Sassoon Primary" panose="020B0503020103030203" pitchFamily="34" charset="77"/>
              </a:rPr>
              <a:t>an-</a:t>
            </a:r>
            <a:r>
              <a:rPr lang="en-GB" sz="2700" dirty="0" err="1">
                <a:latin typeface="Sassoon Primary" panose="020B0503020103030203" pitchFamily="34" charset="77"/>
              </a:rPr>
              <a:t>diugh</a:t>
            </a:r>
            <a:r>
              <a:rPr lang="en-GB" sz="2700" dirty="0">
                <a:latin typeface="Sassoon Primary" panose="020B0503020103030203" pitchFamily="34" charset="77"/>
              </a:rPr>
              <a:t>. Am </a:t>
            </a:r>
            <a:r>
              <a:rPr lang="en-GB" sz="2700" dirty="0" err="1">
                <a:latin typeface="Sassoon Primary" panose="020B0503020103030203" pitchFamily="34" charset="77"/>
              </a:rPr>
              <a:t>faod</a:t>
            </a:r>
            <a:r>
              <a:rPr lang="en-GB" sz="2700" dirty="0">
                <a:latin typeface="Sassoon Primary" panose="020B0503020103030203" pitchFamily="34" charset="77"/>
              </a:rPr>
              <a:t> mi a </a:t>
            </a:r>
            <a:r>
              <a:rPr lang="en-GB" sz="2700" dirty="0" err="1">
                <a:latin typeface="Sassoon Primary" panose="020B0503020103030203" pitchFamily="34" charset="77"/>
              </a:rPr>
              <a:t>dhol</a:t>
            </a:r>
            <a:r>
              <a:rPr lang="en-GB" sz="2700" dirty="0">
                <a:latin typeface="Sassoon Primary" panose="020B0503020103030203" pitchFamily="34" charset="77"/>
              </a:rPr>
              <a:t> a-</a:t>
            </a:r>
            <a:r>
              <a:rPr lang="en-GB" sz="2700" dirty="0" err="1">
                <a:latin typeface="Sassoon Primary" panose="020B0503020103030203" pitchFamily="34" charset="77"/>
              </a:rPr>
              <a:t>mach</a:t>
            </a:r>
            <a:r>
              <a:rPr lang="en-GB" sz="27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FC732-5C2F-ED46-9FD5-2EB1D606F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954" y="1511300"/>
            <a:ext cx="1244600" cy="383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C2504-88CD-E14B-BAB6-94E45A1E8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83" y="1719805"/>
            <a:ext cx="2519283" cy="3011214"/>
          </a:xfrm>
          <a:prstGeom prst="rect">
            <a:avLst/>
          </a:prstGeom>
        </p:spPr>
      </p:pic>
      <p:pic>
        <p:nvPicPr>
          <p:cNvPr id="2" name="Online Media 1" descr="290.wav">
            <a:hlinkClick r:id="" action="ppaction://media"/>
            <a:extLst>
              <a:ext uri="{FF2B5EF4-FFF2-40B4-BE49-F238E27FC236}">
                <a16:creationId xmlns:a16="http://schemas.microsoft.com/office/drawing/2014/main" id="{37775FB7-C6AE-4A42-B807-45D2D2076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5743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2521634" y="1975632"/>
            <a:ext cx="2933114" cy="2806505"/>
          </a:xfrm>
          <a:prstGeom prst="wedgeEllipseCallout">
            <a:avLst>
              <a:gd name="adj1" fmla="val -57259"/>
              <a:gd name="adj2" fmla="val -5865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857000" y="2344087"/>
            <a:ext cx="225927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Faodaidh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br>
              <a:rPr lang="en-GB" sz="2700" dirty="0">
                <a:latin typeface="Sassoon Primary" panose="020B0503020103030203" pitchFamily="34" charset="77"/>
              </a:rPr>
            </a:br>
            <a:r>
              <a:rPr lang="en-GB" sz="2700" dirty="0" err="1">
                <a:latin typeface="Sassoon Primary" panose="020B0503020103030203" pitchFamily="34" charset="77"/>
              </a:rPr>
              <a:t>Cuir</a:t>
            </a:r>
            <a:r>
              <a:rPr lang="en-GB" sz="2700" dirty="0">
                <a:latin typeface="Sassoon Primary" panose="020B0503020103030203" pitchFamily="34" charset="77"/>
              </a:rPr>
              <a:t> ort do </a:t>
            </a:r>
            <a:r>
              <a:rPr lang="en-GB" sz="2700" dirty="0" err="1">
                <a:latin typeface="Sassoon Primary" panose="020B0503020103030203" pitchFamily="34" charset="77"/>
              </a:rPr>
              <a:t>sheacaid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do </a:t>
            </a:r>
            <a:r>
              <a:rPr lang="en-GB" sz="2700" dirty="0" err="1">
                <a:latin typeface="Sassoon Primary" panose="020B0503020103030203" pitchFamily="34" charset="77"/>
              </a:rPr>
              <a:t>bhriogais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bhlàth</a:t>
            </a:r>
            <a:r>
              <a:rPr lang="en-GB" sz="27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C46AC1-015B-C14D-A5A8-692779368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35" y="649374"/>
            <a:ext cx="1930400" cy="546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4D0CA-3EDC-6349-9D44-29237437C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813" y="1164021"/>
            <a:ext cx="1679903" cy="209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0C8FB-9470-6945-AF8F-DC4E5DD91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307" y="3846174"/>
            <a:ext cx="1730484" cy="1847805"/>
          </a:xfrm>
          <a:prstGeom prst="rect">
            <a:avLst/>
          </a:prstGeom>
        </p:spPr>
      </p:pic>
      <p:pic>
        <p:nvPicPr>
          <p:cNvPr id="2" name="Online Media 1" descr="291.wav">
            <a:hlinkClick r:id="" action="ppaction://media"/>
            <a:extLst>
              <a:ext uri="{FF2B5EF4-FFF2-40B4-BE49-F238E27FC236}">
                <a16:creationId xmlns:a16="http://schemas.microsoft.com/office/drawing/2014/main" id="{65F9CAB3-439A-B141-BE1B-3BC5F1EB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4857" y="58698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9B5632-7F06-9944-8E1A-72CF759E9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99" y="1498600"/>
            <a:ext cx="1193800" cy="38608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3239086" y="1975631"/>
            <a:ext cx="2521634" cy="2247314"/>
          </a:xfrm>
          <a:prstGeom prst="wedgeEllipseCallout">
            <a:avLst>
              <a:gd name="adj1" fmla="val -85288"/>
              <a:gd name="adj2" fmla="val -2375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3432577" y="2169575"/>
            <a:ext cx="2134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Tha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i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fliuch</a:t>
            </a:r>
            <a:r>
              <a:rPr lang="en-GB" sz="2700" dirty="0">
                <a:latin typeface="Sassoon Primary" panose="020B0503020103030203" pitchFamily="34" charset="77"/>
              </a:rPr>
              <a:t> an-</a:t>
            </a:r>
            <a:r>
              <a:rPr lang="en-GB" sz="2700" dirty="0" err="1">
                <a:latin typeface="Sassoon Primary" panose="020B0503020103030203" pitchFamily="34" charset="77"/>
              </a:rPr>
              <a:t>diugh</a:t>
            </a:r>
            <a:r>
              <a:rPr lang="en-GB" sz="2700" dirty="0">
                <a:latin typeface="Sassoon Primary" panose="020B0503020103030203" pitchFamily="34" charset="77"/>
              </a:rPr>
              <a:t>. Am </a:t>
            </a:r>
            <a:r>
              <a:rPr lang="en-GB" sz="2700" dirty="0" err="1">
                <a:latin typeface="Sassoon Primary" panose="020B0503020103030203" pitchFamily="34" charset="77"/>
              </a:rPr>
              <a:t>faod</a:t>
            </a:r>
            <a:r>
              <a:rPr lang="en-GB" sz="2700" dirty="0">
                <a:latin typeface="Sassoon Primary" panose="020B0503020103030203" pitchFamily="34" charset="77"/>
              </a:rPr>
              <a:t> mi a </a:t>
            </a:r>
            <a:r>
              <a:rPr lang="en-GB" sz="2700" dirty="0" err="1">
                <a:latin typeface="Sassoon Primary" panose="020B0503020103030203" pitchFamily="34" charset="77"/>
              </a:rPr>
              <a:t>dhol</a:t>
            </a:r>
            <a:r>
              <a:rPr lang="en-GB" sz="2700" dirty="0">
                <a:latin typeface="Sassoon Primary" panose="020B0503020103030203" pitchFamily="34" charset="77"/>
              </a:rPr>
              <a:t> a-</a:t>
            </a:r>
            <a:r>
              <a:rPr lang="en-GB" sz="2700" dirty="0" err="1">
                <a:latin typeface="Sassoon Primary" panose="020B0503020103030203" pitchFamily="34" charset="77"/>
              </a:rPr>
              <a:t>mach</a:t>
            </a:r>
            <a:r>
              <a:rPr lang="en-GB" sz="27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B9B4C-51A0-D046-B7D3-C83310334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18" y="1884893"/>
            <a:ext cx="2344498" cy="2934099"/>
          </a:xfrm>
          <a:prstGeom prst="rect">
            <a:avLst/>
          </a:prstGeom>
        </p:spPr>
      </p:pic>
      <p:pic>
        <p:nvPicPr>
          <p:cNvPr id="2" name="Online Media 1" descr="292.wav">
            <a:hlinkClick r:id="" action="ppaction://media"/>
            <a:extLst>
              <a:ext uri="{FF2B5EF4-FFF2-40B4-BE49-F238E27FC236}">
                <a16:creationId xmlns:a16="http://schemas.microsoft.com/office/drawing/2014/main" id="{AB1A0F65-76D3-9444-BA36-F3176250F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3086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2521634" y="1975632"/>
            <a:ext cx="2933114" cy="2806505"/>
          </a:xfrm>
          <a:prstGeom prst="wedgeEllipseCallout">
            <a:avLst>
              <a:gd name="adj1" fmla="val -58692"/>
              <a:gd name="adj2" fmla="val -5341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664433" y="2551837"/>
            <a:ext cx="2647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Faodaidh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r>
              <a:rPr lang="en-GB" sz="2700" dirty="0" err="1">
                <a:latin typeface="Sassoon Primary" panose="020B0503020103030203" pitchFamily="34" charset="77"/>
              </a:rPr>
              <a:t>Cuir</a:t>
            </a:r>
            <a:r>
              <a:rPr lang="en-GB" sz="2700" dirty="0">
                <a:latin typeface="Sassoon Primary" panose="020B0503020103030203" pitchFamily="34" charset="77"/>
              </a:rPr>
              <a:t> ort do </a:t>
            </a:r>
            <a:r>
              <a:rPr lang="en-GB" sz="2700" dirty="0" err="1">
                <a:latin typeface="Sassoon Primary" panose="020B0503020103030203" pitchFamily="34" charset="77"/>
              </a:rPr>
              <a:t>bhòtannan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do </a:t>
            </a:r>
            <a:r>
              <a:rPr lang="en-GB" sz="2700" dirty="0" err="1">
                <a:latin typeface="Sassoon Primary" panose="020B0503020103030203" pitchFamily="34" charset="77"/>
              </a:rPr>
              <a:t>chòta</a:t>
            </a:r>
            <a:r>
              <a:rPr lang="en-GB" sz="2700" dirty="0">
                <a:latin typeface="Sassoon Primary" panose="020B0503020103030203" pitchFamily="34" charset="77"/>
              </a:rPr>
              <a:t>- </a:t>
            </a:r>
            <a:r>
              <a:rPr lang="en-GB" sz="2700" dirty="0" err="1">
                <a:latin typeface="Sassoon Primary" panose="020B0503020103030203" pitchFamily="34" charset="77"/>
              </a:rPr>
              <a:t>froise</a:t>
            </a:r>
            <a:r>
              <a:rPr lang="en-GB" sz="27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24D2D-D6C1-FF46-8F4F-1B698D83F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35" y="649374"/>
            <a:ext cx="1930400" cy="546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B78E6-415A-1348-80EA-C1B4A06FC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960" y="530844"/>
            <a:ext cx="1765164" cy="2782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4A882-3196-1E42-86B6-DA08F71E1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403" y="4582511"/>
            <a:ext cx="761686" cy="1682530"/>
          </a:xfrm>
          <a:prstGeom prst="rect">
            <a:avLst/>
          </a:prstGeom>
        </p:spPr>
      </p:pic>
      <p:pic>
        <p:nvPicPr>
          <p:cNvPr id="2" name="Online Media 1" descr="293.wav">
            <a:hlinkClick r:id="" action="ppaction://media"/>
            <a:extLst>
              <a:ext uri="{FF2B5EF4-FFF2-40B4-BE49-F238E27FC236}">
                <a16:creationId xmlns:a16="http://schemas.microsoft.com/office/drawing/2014/main" id="{952BAD06-5804-174E-859B-3CBCE58BD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4944" y="5858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Callout 9"/>
          <p:cNvSpPr/>
          <p:nvPr/>
        </p:nvSpPr>
        <p:spPr>
          <a:xfrm>
            <a:off x="3239086" y="1933430"/>
            <a:ext cx="2637693" cy="2331720"/>
          </a:xfrm>
          <a:prstGeom prst="wedgeEllipseCallout">
            <a:avLst>
              <a:gd name="adj1" fmla="val -82040"/>
              <a:gd name="adj2" fmla="val -2767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3501927" y="2233666"/>
            <a:ext cx="2160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Tha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sneachda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ann</a:t>
            </a:r>
            <a:r>
              <a:rPr lang="en-GB" sz="2700" dirty="0">
                <a:latin typeface="Sassoon Primary" panose="020B0503020103030203" pitchFamily="34" charset="77"/>
              </a:rPr>
              <a:t> an-</a:t>
            </a:r>
            <a:r>
              <a:rPr lang="en-GB" sz="2700" dirty="0" err="1">
                <a:latin typeface="Sassoon Primary" panose="020B0503020103030203" pitchFamily="34" charset="77"/>
              </a:rPr>
              <a:t>diugh</a:t>
            </a:r>
            <a:r>
              <a:rPr lang="en-GB" sz="2700" dirty="0">
                <a:latin typeface="Sassoon Primary" panose="020B0503020103030203" pitchFamily="34" charset="77"/>
              </a:rPr>
              <a:t>. Am </a:t>
            </a:r>
            <a:r>
              <a:rPr lang="en-GB" sz="2700" dirty="0" err="1">
                <a:latin typeface="Sassoon Primary" panose="020B0503020103030203" pitchFamily="34" charset="77"/>
              </a:rPr>
              <a:t>faod</a:t>
            </a:r>
            <a:r>
              <a:rPr lang="en-GB" sz="2700" dirty="0">
                <a:latin typeface="Sassoon Primary" panose="020B0503020103030203" pitchFamily="34" charset="77"/>
              </a:rPr>
              <a:t> mi a </a:t>
            </a:r>
            <a:r>
              <a:rPr lang="en-GB" sz="2700" dirty="0" err="1">
                <a:latin typeface="Sassoon Primary" panose="020B0503020103030203" pitchFamily="34" charset="77"/>
              </a:rPr>
              <a:t>dhol</a:t>
            </a:r>
            <a:r>
              <a:rPr lang="en-GB" sz="2700" dirty="0">
                <a:latin typeface="Sassoon Primary" panose="020B0503020103030203" pitchFamily="34" charset="77"/>
              </a:rPr>
              <a:t> a-</a:t>
            </a:r>
            <a:r>
              <a:rPr lang="en-GB" sz="2700" dirty="0" err="1">
                <a:latin typeface="Sassoon Primary" panose="020B0503020103030203" pitchFamily="34" charset="77"/>
              </a:rPr>
              <a:t>mach</a:t>
            </a:r>
            <a:r>
              <a:rPr lang="en-GB" sz="27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B108D3-92CE-C847-BAF6-7FC6E6A6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954" y="1511300"/>
            <a:ext cx="1244600" cy="383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F63D73-29BA-7546-9679-3CA442ACB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83" y="1719805"/>
            <a:ext cx="2519283" cy="3011214"/>
          </a:xfrm>
          <a:prstGeom prst="rect">
            <a:avLst/>
          </a:prstGeom>
        </p:spPr>
      </p:pic>
      <p:pic>
        <p:nvPicPr>
          <p:cNvPr id="3" name="Online Media 2" descr="294.wav">
            <a:hlinkClick r:id="" action="ppaction://media"/>
            <a:extLst>
              <a:ext uri="{FF2B5EF4-FFF2-40B4-BE49-F238E27FC236}">
                <a16:creationId xmlns:a16="http://schemas.microsoft.com/office/drawing/2014/main" id="{31BF767D-2BE8-5B47-B7CF-21D10AAD4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02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2702338" y="1965082"/>
            <a:ext cx="2933114" cy="2352821"/>
          </a:xfrm>
          <a:prstGeom prst="wedgeEllipseCallout">
            <a:avLst>
              <a:gd name="adj1" fmla="val -64772"/>
              <a:gd name="adj2" fmla="val -641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2974428" y="2294963"/>
            <a:ext cx="243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>
                <a:latin typeface="Sassoon Primary" panose="020B0503020103030203" pitchFamily="34" charset="77"/>
              </a:rPr>
              <a:t>Faodaidh</a:t>
            </a:r>
            <a:r>
              <a:rPr lang="en-GB" sz="2700" dirty="0">
                <a:latin typeface="Sassoon Primary" panose="020B0503020103030203" pitchFamily="34" charset="77"/>
              </a:rPr>
              <a:t>. </a:t>
            </a:r>
            <a:r>
              <a:rPr lang="en-GB" sz="2700" dirty="0" err="1">
                <a:latin typeface="Sassoon Primary" panose="020B0503020103030203" pitchFamily="34" charset="77"/>
              </a:rPr>
              <a:t>Cuir</a:t>
            </a:r>
            <a:r>
              <a:rPr lang="en-GB" sz="2700" dirty="0">
                <a:latin typeface="Sassoon Primary" panose="020B0503020103030203" pitchFamily="34" charset="77"/>
              </a:rPr>
              <a:t> ort do </a:t>
            </a:r>
            <a:r>
              <a:rPr lang="en-GB" sz="2700" dirty="0" err="1">
                <a:latin typeface="Sassoon Primary" panose="020B0503020103030203" pitchFamily="34" charset="77"/>
              </a:rPr>
              <a:t>sgarfa</a:t>
            </a:r>
            <a:r>
              <a:rPr lang="en-GB" sz="2700" dirty="0">
                <a:latin typeface="Sassoon Primary" panose="020B0503020103030203" pitchFamily="34" charset="77"/>
              </a:rPr>
              <a:t> 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do </a:t>
            </a:r>
            <a:r>
              <a:rPr lang="en-GB" sz="2700" dirty="0" err="1">
                <a:latin typeface="Sassoon Primary" panose="020B0503020103030203" pitchFamily="34" charset="77"/>
              </a:rPr>
              <a:t>mhiotagan</a:t>
            </a:r>
            <a:r>
              <a:rPr lang="en-GB" sz="27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4AA7DB-7A84-7C41-B323-4A2CC6AC6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35" y="649374"/>
            <a:ext cx="1930400" cy="546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0DCBF-2980-9B44-8574-75A0D3545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32" y="4049289"/>
            <a:ext cx="24130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1C196-B5A3-E34F-8E5B-76787500D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67" y="346842"/>
            <a:ext cx="1474531" cy="2905436"/>
          </a:xfrm>
          <a:prstGeom prst="rect">
            <a:avLst/>
          </a:prstGeom>
        </p:spPr>
      </p:pic>
      <p:pic>
        <p:nvPicPr>
          <p:cNvPr id="2" name="Online Media 1" descr="295.wav">
            <a:hlinkClick r:id="" action="ppaction://media"/>
            <a:extLst>
              <a:ext uri="{FF2B5EF4-FFF2-40B4-BE49-F238E27FC236}">
                <a16:creationId xmlns:a16="http://schemas.microsoft.com/office/drawing/2014/main" id="{884E9C05-4103-8D46-92C8-1FD9662D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3086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1561</TotalTime>
  <Words>159</Words>
  <Application>Microsoft Macintosh PowerPoint</Application>
  <PresentationFormat>On-screen Show (4:3)</PresentationFormat>
  <Paragraphs>24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55</cp:revision>
  <dcterms:created xsi:type="dcterms:W3CDTF">2018-09-18T11:19:59Z</dcterms:created>
  <dcterms:modified xsi:type="dcterms:W3CDTF">2019-12-17T14:07:32Z</dcterms:modified>
</cp:coreProperties>
</file>