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67" r:id="rId3"/>
    <p:sldId id="265" r:id="rId4"/>
    <p:sldId id="258" r:id="rId5"/>
    <p:sldId id="259" r:id="rId6"/>
    <p:sldId id="260" r:id="rId7"/>
    <p:sldId id="261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4984" autoAdjust="0"/>
    <p:restoredTop sz="94694"/>
  </p:normalViewPr>
  <p:slideViewPr>
    <p:cSldViewPr snapToGrid="0">
      <p:cViewPr varScale="1">
        <p:scale>
          <a:sx n="125" d="100"/>
          <a:sy n="125" d="100"/>
        </p:scale>
        <p:origin x="17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9AA5B-6FF8-4831-B636-33EEE653B620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AF044-F37D-4D17-83C8-9D4976FFB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488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Here’s Alec.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AF044-F37D-4D17-83C8-9D4976FFB39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211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are </a:t>
            </a:r>
            <a:r>
              <a:rPr lang="en-GB" i="1" dirty="0"/>
              <a:t>YOU</a:t>
            </a:r>
            <a:r>
              <a:rPr lang="en-GB" dirty="0"/>
              <a:t> like?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AF044-F37D-4D17-83C8-9D4976FFB39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202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He’s an alien.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AF044-F37D-4D17-83C8-9D4976FFB39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941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is he like?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AF044-F37D-4D17-83C8-9D4976FFB39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791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</a:t>
            </a:r>
            <a:r>
              <a:rPr lang="en-GB" baseline="0" dirty="0"/>
              <a:t> has a green face.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AF044-F37D-4D17-83C8-9D4976FFB39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886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 has yellow hands.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AF044-F37D-4D17-83C8-9D4976FFB39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6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 has blue eyes.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AF044-F37D-4D17-83C8-9D4976FFB39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922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 has red feet.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AF044-F37D-4D17-83C8-9D4976FFB39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924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 has big 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AF044-F37D-4D17-83C8-9D4976FFB39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240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 has a big mouth.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AF044-F37D-4D17-83C8-9D4976FFB39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158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26D54-82C0-4B84-9A80-3B52A7D4962C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2D749A9-CF28-423B-9C4C-C280029E5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846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26D54-82C0-4B84-9A80-3B52A7D4962C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2D749A9-CF28-423B-9C4C-C280029E5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889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26D54-82C0-4B84-9A80-3B52A7D4962C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2D749A9-CF28-423B-9C4C-C280029E5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562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26D54-82C0-4B84-9A80-3B52A7D4962C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2D749A9-CF28-423B-9C4C-C280029E5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980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26D54-82C0-4B84-9A80-3B52A7D4962C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2D749A9-CF28-423B-9C4C-C280029E5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793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26D54-82C0-4B84-9A80-3B52A7D4962C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2D749A9-CF28-423B-9C4C-C280029E5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517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26D54-82C0-4B84-9A80-3B52A7D4962C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2D749A9-CF28-423B-9C4C-C280029E5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466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26D54-82C0-4B84-9A80-3B52A7D4962C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2D749A9-CF28-423B-9C4C-C280029E5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136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26D54-82C0-4B84-9A80-3B52A7D4962C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2D749A9-CF28-423B-9C4C-C280029E5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719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26D54-82C0-4B84-9A80-3B52A7D4962C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2D749A9-CF28-423B-9C4C-C280029E5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609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26D54-82C0-4B84-9A80-3B52A7D4962C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2D749A9-CF28-423B-9C4C-C280029E5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761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F64C60-C82D-C042-84B7-422A6187207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212019" y="887469"/>
            <a:ext cx="1600200" cy="4953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44570D-1474-4B44-B833-CEB8A0D7A91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821559" y="887469"/>
            <a:ext cx="1600200" cy="495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BAC167-0E5E-104D-8B88-52E4E1C864A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" y="5970531"/>
            <a:ext cx="8371840" cy="69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214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4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5017771"/>
            <a:ext cx="914399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50" dirty="0" err="1">
                <a:latin typeface="Sassoon Infant" pitchFamily="2" charset="0"/>
              </a:rPr>
              <a:t>Seo</a:t>
            </a:r>
            <a:r>
              <a:rPr lang="en-GB" sz="4050" dirty="0">
                <a:latin typeface="Sassoon Infant" pitchFamily="2" charset="0"/>
              </a:rPr>
              <a:t> </a:t>
            </a:r>
            <a:r>
              <a:rPr lang="en-GB" sz="4050" dirty="0" err="1">
                <a:latin typeface="Sassoon Infant" pitchFamily="2" charset="0"/>
              </a:rPr>
              <a:t>Ailig</a:t>
            </a:r>
            <a:r>
              <a:rPr lang="en-GB" sz="4050" dirty="0">
                <a:latin typeface="Sassoon Infant" pitchFamily="2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C2A39D-4716-D447-9959-1B8E6A7B61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7550" y="2120900"/>
            <a:ext cx="2628900" cy="2616200"/>
          </a:xfrm>
          <a:prstGeom prst="rect">
            <a:avLst/>
          </a:prstGeom>
        </p:spPr>
      </p:pic>
      <p:pic>
        <p:nvPicPr>
          <p:cNvPr id="3" name="Online Media 2" descr="23.wav">
            <a:hlinkClick r:id="" action="ppaction://media"/>
            <a:extLst>
              <a:ext uri="{FF2B5EF4-FFF2-40B4-BE49-F238E27FC236}">
                <a16:creationId xmlns:a16="http://schemas.microsoft.com/office/drawing/2014/main" id="{20F82402-7225-F349-AB80-55EFB89EC6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42200" y="589642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7890" y="4638948"/>
            <a:ext cx="700495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50" dirty="0" err="1">
                <a:latin typeface="Sassoon Infant" pitchFamily="2" charset="0"/>
              </a:rPr>
              <a:t>Cò</a:t>
            </a:r>
            <a:r>
              <a:rPr lang="en-GB" sz="4050" dirty="0">
                <a:latin typeface="Sassoon Infant" pitchFamily="2" charset="0"/>
              </a:rPr>
              <a:t> </a:t>
            </a:r>
            <a:r>
              <a:rPr lang="en-GB" sz="4050" dirty="0" err="1">
                <a:latin typeface="Sassoon Infant" pitchFamily="2" charset="0"/>
              </a:rPr>
              <a:t>ris</a:t>
            </a:r>
            <a:r>
              <a:rPr lang="en-GB" sz="4050" dirty="0">
                <a:latin typeface="Sassoon Infant" pitchFamily="2" charset="0"/>
              </a:rPr>
              <a:t> a </a:t>
            </a:r>
            <a:r>
              <a:rPr lang="en-GB" sz="4050" dirty="0" err="1">
                <a:latin typeface="Sassoon Infant" pitchFamily="2" charset="0"/>
              </a:rPr>
              <a:t>tha</a:t>
            </a:r>
            <a:r>
              <a:rPr lang="en-GB" sz="4050" dirty="0">
                <a:latin typeface="Sassoon Infant" pitchFamily="2" charset="0"/>
              </a:rPr>
              <a:t> </a:t>
            </a:r>
            <a:r>
              <a:rPr lang="en-GB" sz="4050" i="1" dirty="0" err="1">
                <a:latin typeface="Sassoon Infant" pitchFamily="2" charset="0"/>
              </a:rPr>
              <a:t>thusa</a:t>
            </a:r>
            <a:r>
              <a:rPr lang="en-GB" sz="4050" dirty="0">
                <a:latin typeface="Sassoon Infant" pitchFamily="2" charset="0"/>
              </a:rPr>
              <a:t> </a:t>
            </a:r>
            <a:r>
              <a:rPr lang="en-GB" sz="4050" dirty="0" err="1">
                <a:latin typeface="Sassoon Infant" pitchFamily="2" charset="0"/>
              </a:rPr>
              <a:t>coltach</a:t>
            </a:r>
            <a:r>
              <a:rPr lang="en-GB" sz="4050" dirty="0">
                <a:latin typeface="Sassoon Infant" pitchFamily="2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37" y="1414055"/>
            <a:ext cx="2916589" cy="2916589"/>
          </a:xfrm>
          <a:prstGeom prst="rect">
            <a:avLst/>
          </a:prstGeom>
        </p:spPr>
      </p:pic>
      <p:pic>
        <p:nvPicPr>
          <p:cNvPr id="3" name="Online Media 2" descr="32.wav">
            <a:hlinkClick r:id="" action="ppaction://media"/>
            <a:extLst>
              <a:ext uri="{FF2B5EF4-FFF2-40B4-BE49-F238E27FC236}">
                <a16:creationId xmlns:a16="http://schemas.microsoft.com/office/drawing/2014/main" id="{9ACDF0E7-0BB9-1340-BB94-3FEDFFA506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31314" y="586377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74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51660" y="4658542"/>
            <a:ext cx="579604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50" dirty="0">
                <a:latin typeface="Sassoon Infant" pitchFamily="2" charset="0"/>
              </a:rPr>
              <a:t>’S e </a:t>
            </a:r>
            <a:r>
              <a:rPr lang="en-GB" sz="4050" dirty="0" err="1">
                <a:latin typeface="Sassoon Infant" pitchFamily="2" charset="0"/>
              </a:rPr>
              <a:t>coigreach</a:t>
            </a:r>
            <a:r>
              <a:rPr lang="en-GB" sz="4050" dirty="0">
                <a:latin typeface="Sassoon Infant" pitchFamily="2" charset="0"/>
              </a:rPr>
              <a:t> </a:t>
            </a:r>
            <a:br>
              <a:rPr lang="en-GB" sz="4050" dirty="0">
                <a:latin typeface="Sassoon Infant" pitchFamily="2" charset="0"/>
              </a:rPr>
            </a:br>
            <a:r>
              <a:rPr lang="en-GB" sz="4050" dirty="0">
                <a:latin typeface="Sassoon Infant" pitchFamily="2" charset="0"/>
              </a:rPr>
              <a:t>a </a:t>
            </a:r>
            <a:r>
              <a:rPr lang="en-GB" sz="4050" dirty="0" err="1">
                <a:latin typeface="Sassoon Infant" pitchFamily="2" charset="0"/>
              </a:rPr>
              <a:t>th</a:t>
            </a:r>
            <a:r>
              <a:rPr lang="en-GB" sz="4050" dirty="0">
                <a:latin typeface="Sassoon Infant" pitchFamily="2" charset="0"/>
              </a:rPr>
              <a:t>’ ann.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BE8976-9D7F-6C48-A897-533F75B967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7550" y="2120900"/>
            <a:ext cx="2628900" cy="2616200"/>
          </a:xfrm>
          <a:prstGeom prst="rect">
            <a:avLst/>
          </a:prstGeom>
        </p:spPr>
      </p:pic>
      <p:pic>
        <p:nvPicPr>
          <p:cNvPr id="3" name="Online Media 2" descr="24.wav">
            <a:hlinkClick r:id="" action="ppaction://media"/>
            <a:extLst>
              <a:ext uri="{FF2B5EF4-FFF2-40B4-BE49-F238E27FC236}">
                <a16:creationId xmlns:a16="http://schemas.microsoft.com/office/drawing/2014/main" id="{4FFB2FF7-32FA-7146-A506-987AF96B6D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07515" y="589642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24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81398" y="4736919"/>
            <a:ext cx="646611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50" dirty="0" err="1">
                <a:latin typeface="Sassoon Infant" pitchFamily="2" charset="0"/>
              </a:rPr>
              <a:t>Cò</a:t>
            </a:r>
            <a:r>
              <a:rPr lang="en-GB" sz="4050" dirty="0">
                <a:latin typeface="Sassoon Infant" pitchFamily="2" charset="0"/>
              </a:rPr>
              <a:t> </a:t>
            </a:r>
            <a:r>
              <a:rPr lang="en-GB" sz="4050" dirty="0" err="1">
                <a:latin typeface="Sassoon Infant" pitchFamily="2" charset="0"/>
              </a:rPr>
              <a:t>ris</a:t>
            </a:r>
            <a:r>
              <a:rPr lang="en-GB" sz="4050" dirty="0">
                <a:latin typeface="Sassoon Infant" pitchFamily="2" charset="0"/>
              </a:rPr>
              <a:t> a </a:t>
            </a:r>
            <a:r>
              <a:rPr lang="en-GB" sz="4050" dirty="0" err="1">
                <a:latin typeface="Sassoon Infant" pitchFamily="2" charset="0"/>
              </a:rPr>
              <a:t>tha</a:t>
            </a:r>
            <a:r>
              <a:rPr lang="en-GB" sz="4050" dirty="0">
                <a:latin typeface="Sassoon Infant" pitchFamily="2" charset="0"/>
              </a:rPr>
              <a:t> e </a:t>
            </a:r>
            <a:r>
              <a:rPr lang="en-GB" sz="4050" dirty="0" err="1">
                <a:latin typeface="Sassoon Infant" pitchFamily="2" charset="0"/>
              </a:rPr>
              <a:t>coltach</a:t>
            </a:r>
            <a:r>
              <a:rPr lang="en-GB" sz="4050" dirty="0">
                <a:latin typeface="Sassoon Infant" pitchFamily="2" charset="0"/>
              </a:rPr>
              <a:t>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C45337-3CCE-DD47-BD7A-80B167AFCA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7550" y="2120900"/>
            <a:ext cx="2628900" cy="2616200"/>
          </a:xfrm>
          <a:prstGeom prst="rect">
            <a:avLst/>
          </a:prstGeom>
        </p:spPr>
      </p:pic>
      <p:pic>
        <p:nvPicPr>
          <p:cNvPr id="3" name="Online Media 2" descr="25.wav">
            <a:hlinkClick r:id="" action="ppaction://media"/>
            <a:extLst>
              <a:ext uri="{FF2B5EF4-FFF2-40B4-BE49-F238E27FC236}">
                <a16:creationId xmlns:a16="http://schemas.microsoft.com/office/drawing/2014/main" id="{9399ED38-450B-BB43-BB26-961A029358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18400" y="585288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0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51660" y="4658542"/>
            <a:ext cx="572153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50" dirty="0" err="1">
                <a:latin typeface="Sassoon Infant" pitchFamily="2" charset="0"/>
              </a:rPr>
              <a:t>Tha</a:t>
            </a:r>
            <a:r>
              <a:rPr lang="en-GB" sz="4050" dirty="0">
                <a:latin typeface="Sassoon Infant" pitchFamily="2" charset="0"/>
              </a:rPr>
              <a:t> </a:t>
            </a:r>
            <a:r>
              <a:rPr lang="en-GB" sz="4050" dirty="0" err="1">
                <a:latin typeface="Sassoon Infant" pitchFamily="2" charset="0"/>
              </a:rPr>
              <a:t>aodann</a:t>
            </a:r>
            <a:r>
              <a:rPr lang="en-GB" sz="4050" dirty="0">
                <a:latin typeface="Sassoon Infant" pitchFamily="2" charset="0"/>
              </a:rPr>
              <a:t> </a:t>
            </a:r>
            <a:r>
              <a:rPr lang="en-GB" sz="4050" dirty="0" err="1">
                <a:latin typeface="Sassoon Infant" pitchFamily="2" charset="0"/>
              </a:rPr>
              <a:t>uaine</a:t>
            </a:r>
            <a:r>
              <a:rPr lang="en-GB" sz="4050" dirty="0">
                <a:latin typeface="Sassoon Infant" pitchFamily="2" charset="0"/>
              </a:rPr>
              <a:t> air.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812AAC-236B-3C43-BE79-28B6F3E461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7550" y="2120900"/>
            <a:ext cx="2628900" cy="2616200"/>
          </a:xfrm>
          <a:prstGeom prst="rect">
            <a:avLst/>
          </a:prstGeom>
        </p:spPr>
      </p:pic>
      <p:pic>
        <p:nvPicPr>
          <p:cNvPr id="4" name="Online Media 3" descr="26.wav">
            <a:hlinkClick r:id="" action="ppaction://media"/>
            <a:extLst>
              <a:ext uri="{FF2B5EF4-FFF2-40B4-BE49-F238E27FC236}">
                <a16:creationId xmlns:a16="http://schemas.microsoft.com/office/drawing/2014/main" id="{ACC327B7-9AF0-5647-8903-7594B7B81F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31314" y="586377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23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59775" y="4658542"/>
            <a:ext cx="643672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50" dirty="0" err="1">
                <a:latin typeface="Sassoon Infant" pitchFamily="2" charset="0"/>
              </a:rPr>
              <a:t>Tha</a:t>
            </a:r>
            <a:r>
              <a:rPr lang="en-GB" sz="4050" dirty="0">
                <a:latin typeface="Sassoon Infant" pitchFamily="2" charset="0"/>
              </a:rPr>
              <a:t> </a:t>
            </a:r>
            <a:r>
              <a:rPr lang="en-GB" sz="4050" dirty="0" err="1">
                <a:latin typeface="Sassoon Infant" pitchFamily="2" charset="0"/>
              </a:rPr>
              <a:t>làmhan</a:t>
            </a:r>
            <a:r>
              <a:rPr lang="en-GB" sz="4050" dirty="0">
                <a:latin typeface="Sassoon Infant" pitchFamily="2" charset="0"/>
              </a:rPr>
              <a:t> </a:t>
            </a:r>
            <a:r>
              <a:rPr lang="en-GB" sz="4050" dirty="0" err="1">
                <a:latin typeface="Sassoon Infant" pitchFamily="2" charset="0"/>
              </a:rPr>
              <a:t>buidhe</a:t>
            </a:r>
            <a:r>
              <a:rPr lang="en-GB" sz="4050" dirty="0">
                <a:latin typeface="Sassoon Infant" pitchFamily="2" charset="0"/>
              </a:rPr>
              <a:t> air.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79741B-0919-8248-9616-A43F5E9918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7550" y="2120900"/>
            <a:ext cx="2628900" cy="2616200"/>
          </a:xfrm>
          <a:prstGeom prst="rect">
            <a:avLst/>
          </a:prstGeom>
        </p:spPr>
      </p:pic>
      <p:pic>
        <p:nvPicPr>
          <p:cNvPr id="3" name="Online Media 2" descr="27.wav">
            <a:hlinkClick r:id="" action="ppaction://media"/>
            <a:extLst>
              <a:ext uri="{FF2B5EF4-FFF2-40B4-BE49-F238E27FC236}">
                <a16:creationId xmlns:a16="http://schemas.microsoft.com/office/drawing/2014/main" id="{C5FF1781-830D-594B-B7E3-B71EF1BC74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90098" y="587465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72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51660" y="4658542"/>
            <a:ext cx="599585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50" dirty="0" err="1">
                <a:latin typeface="Sassoon Infant" pitchFamily="2" charset="0"/>
              </a:rPr>
              <a:t>Tha</a:t>
            </a:r>
            <a:r>
              <a:rPr lang="en-GB" sz="4050" dirty="0">
                <a:latin typeface="Sassoon Infant" pitchFamily="2" charset="0"/>
              </a:rPr>
              <a:t> </a:t>
            </a:r>
            <a:r>
              <a:rPr lang="en-GB" sz="4050" dirty="0" err="1">
                <a:latin typeface="Sassoon Infant" pitchFamily="2" charset="0"/>
              </a:rPr>
              <a:t>sùilean</a:t>
            </a:r>
            <a:r>
              <a:rPr lang="en-GB" sz="4050" dirty="0">
                <a:latin typeface="Sassoon Infant" pitchFamily="2" charset="0"/>
              </a:rPr>
              <a:t> </a:t>
            </a:r>
            <a:r>
              <a:rPr lang="en-GB" sz="4050" dirty="0" err="1">
                <a:latin typeface="Sassoon Infant" pitchFamily="2" charset="0"/>
              </a:rPr>
              <a:t>gorm</a:t>
            </a:r>
            <a:r>
              <a:rPr lang="en-GB" sz="4050" dirty="0">
                <a:latin typeface="Sassoon Infant" pitchFamily="2" charset="0"/>
              </a:rPr>
              <a:t> air.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9131AA-DC78-B74F-8F0F-31681BA018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7550" y="2120900"/>
            <a:ext cx="2628900" cy="2616200"/>
          </a:xfrm>
          <a:prstGeom prst="rect">
            <a:avLst/>
          </a:prstGeom>
        </p:spPr>
      </p:pic>
      <p:pic>
        <p:nvPicPr>
          <p:cNvPr id="3" name="Online Media 2" descr="28.wav">
            <a:hlinkClick r:id="" action="ppaction://media"/>
            <a:extLst>
              <a:ext uri="{FF2B5EF4-FFF2-40B4-BE49-F238E27FC236}">
                <a16:creationId xmlns:a16="http://schemas.microsoft.com/office/drawing/2014/main" id="{71A6FC26-F741-CB42-A2AC-ADF0539C53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41112" y="585288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35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51660" y="4658542"/>
            <a:ext cx="599585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50" dirty="0" err="1">
                <a:latin typeface="Sassoon Infant" pitchFamily="2" charset="0"/>
              </a:rPr>
              <a:t>Tha</a:t>
            </a:r>
            <a:r>
              <a:rPr lang="en-GB" sz="4050" dirty="0">
                <a:latin typeface="Sassoon Infant" pitchFamily="2" charset="0"/>
              </a:rPr>
              <a:t> </a:t>
            </a:r>
            <a:r>
              <a:rPr lang="en-GB" sz="4050" dirty="0" err="1">
                <a:latin typeface="Sassoon Infant" pitchFamily="2" charset="0"/>
              </a:rPr>
              <a:t>casan</a:t>
            </a:r>
            <a:r>
              <a:rPr lang="en-GB" sz="4050" dirty="0">
                <a:latin typeface="Sassoon Infant" pitchFamily="2" charset="0"/>
              </a:rPr>
              <a:t> </a:t>
            </a:r>
            <a:r>
              <a:rPr lang="en-GB" sz="4050" dirty="0" err="1">
                <a:latin typeface="Sassoon Infant" pitchFamily="2" charset="0"/>
              </a:rPr>
              <a:t>dearg</a:t>
            </a:r>
            <a:r>
              <a:rPr lang="en-GB" sz="4050" dirty="0">
                <a:latin typeface="Sassoon Infant" pitchFamily="2" charset="0"/>
              </a:rPr>
              <a:t> air.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6AC07F-7B3C-D54E-A728-BE072150C0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7550" y="2120900"/>
            <a:ext cx="2628900" cy="2616200"/>
          </a:xfrm>
          <a:prstGeom prst="rect">
            <a:avLst/>
          </a:prstGeom>
        </p:spPr>
      </p:pic>
      <p:pic>
        <p:nvPicPr>
          <p:cNvPr id="3" name="Online Media 2" descr="29.wav">
            <a:hlinkClick r:id="" action="ppaction://media"/>
            <a:extLst>
              <a:ext uri="{FF2B5EF4-FFF2-40B4-BE49-F238E27FC236}">
                <a16:creationId xmlns:a16="http://schemas.microsoft.com/office/drawing/2014/main" id="{72000768-DD66-7D42-8BE3-FA55BDE4FC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41112" y="587465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2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51660" y="4658542"/>
            <a:ext cx="599585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50" dirty="0" err="1">
                <a:latin typeface="Sassoon Infant" pitchFamily="2" charset="0"/>
              </a:rPr>
              <a:t>Tha</a:t>
            </a:r>
            <a:r>
              <a:rPr lang="en-GB" sz="4050" dirty="0">
                <a:latin typeface="Sassoon Infant" pitchFamily="2" charset="0"/>
              </a:rPr>
              <a:t> </a:t>
            </a:r>
            <a:r>
              <a:rPr lang="en-GB" sz="4050" dirty="0" err="1">
                <a:latin typeface="Sassoon Infant" pitchFamily="2" charset="0"/>
              </a:rPr>
              <a:t>cluasan</a:t>
            </a:r>
            <a:r>
              <a:rPr lang="en-GB" sz="4050" dirty="0">
                <a:latin typeface="Sassoon Infant" pitchFamily="2" charset="0"/>
              </a:rPr>
              <a:t> </a:t>
            </a:r>
            <a:r>
              <a:rPr lang="en-GB" sz="4050" dirty="0" err="1">
                <a:latin typeface="Sassoon Infant" pitchFamily="2" charset="0"/>
              </a:rPr>
              <a:t>mòra</a:t>
            </a:r>
            <a:r>
              <a:rPr lang="en-GB" sz="4050" dirty="0">
                <a:latin typeface="Sassoon Infant" pitchFamily="2" charset="0"/>
              </a:rPr>
              <a:t> air.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C07EF8-7564-8540-9A85-12A02B819A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7550" y="2120900"/>
            <a:ext cx="2628900" cy="2616200"/>
          </a:xfrm>
          <a:prstGeom prst="rect">
            <a:avLst/>
          </a:prstGeom>
        </p:spPr>
      </p:pic>
      <p:pic>
        <p:nvPicPr>
          <p:cNvPr id="2" name="Online Media 1" descr="30.wav">
            <a:hlinkClick r:id="" action="ppaction://media"/>
            <a:extLst>
              <a:ext uri="{FF2B5EF4-FFF2-40B4-BE49-F238E27FC236}">
                <a16:creationId xmlns:a16="http://schemas.microsoft.com/office/drawing/2014/main" id="{C99C12C7-B603-4C46-A476-F7CCEB5DD0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41112" y="588554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20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51660" y="4658542"/>
            <a:ext cx="599585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50" dirty="0" err="1">
                <a:latin typeface="Sassoon Infant" pitchFamily="2" charset="0"/>
              </a:rPr>
              <a:t>Tha</a:t>
            </a:r>
            <a:r>
              <a:rPr lang="en-GB" sz="4050" dirty="0">
                <a:latin typeface="Sassoon Infant" pitchFamily="2" charset="0"/>
              </a:rPr>
              <a:t> </a:t>
            </a:r>
            <a:r>
              <a:rPr lang="en-GB" sz="4050" dirty="0" err="1">
                <a:latin typeface="Sassoon Infant" pitchFamily="2" charset="0"/>
              </a:rPr>
              <a:t>beul</a:t>
            </a:r>
            <a:r>
              <a:rPr lang="en-GB" sz="4050" dirty="0">
                <a:latin typeface="Sassoon Infant" pitchFamily="2" charset="0"/>
              </a:rPr>
              <a:t> </a:t>
            </a:r>
            <a:r>
              <a:rPr lang="en-GB" sz="4050" dirty="0" err="1">
                <a:latin typeface="Sassoon Infant" pitchFamily="2" charset="0"/>
              </a:rPr>
              <a:t>mòr</a:t>
            </a:r>
            <a:r>
              <a:rPr lang="en-GB" sz="4050" dirty="0">
                <a:latin typeface="Sassoon Infant" pitchFamily="2" charset="0"/>
              </a:rPr>
              <a:t> air.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025741-54DD-4942-ABBB-4F49923E99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7550" y="2120900"/>
            <a:ext cx="2628900" cy="2616200"/>
          </a:xfrm>
          <a:prstGeom prst="rect">
            <a:avLst/>
          </a:prstGeom>
        </p:spPr>
      </p:pic>
      <p:pic>
        <p:nvPicPr>
          <p:cNvPr id="4" name="Online Media 3" descr="31.wav">
            <a:hlinkClick r:id="" action="ppaction://media"/>
            <a:extLst>
              <a:ext uri="{FF2B5EF4-FFF2-40B4-BE49-F238E27FC236}">
                <a16:creationId xmlns:a16="http://schemas.microsoft.com/office/drawing/2014/main" id="{E38D7139-F18A-484B-B720-1404BE48E5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41112" y="590731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41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530</TotalTime>
  <Words>109</Words>
  <Application>Microsoft Macintosh PowerPoint</Application>
  <PresentationFormat>On-screen Show (4:3)</PresentationFormat>
  <Paragraphs>30</Paragraphs>
  <Slides>10</Slides>
  <Notes>10</Notes>
  <HiddenSlides>0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Sassoon Infant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Tearlach</dc:creator>
  <cp:lastModifiedBy>Anne McCormack</cp:lastModifiedBy>
  <cp:revision>17</cp:revision>
  <dcterms:created xsi:type="dcterms:W3CDTF">2018-09-21T13:24:21Z</dcterms:created>
  <dcterms:modified xsi:type="dcterms:W3CDTF">2019-12-16T15:33:15Z</dcterms:modified>
</cp:coreProperties>
</file>