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56" r:id="rId3"/>
    <p:sldId id="260" r:id="rId4"/>
    <p:sldId id="261" r:id="rId5"/>
    <p:sldId id="262" r:id="rId6"/>
    <p:sldId id="263" r:id="rId7"/>
    <p:sldId id="274" r:id="rId8"/>
    <p:sldId id="265" r:id="rId9"/>
    <p:sldId id="266" r:id="rId10"/>
    <p:sldId id="275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BAE4C-681A-4560-8C9E-0CA10C36EB8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42524-9EF3-4399-9C16-6BB3DC08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6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Oh dear, lie</a:t>
            </a:r>
            <a:r>
              <a:rPr lang="en-GB" baseline="0" dirty="0"/>
              <a:t> on your</a:t>
            </a:r>
            <a:r>
              <a:rPr lang="en-GB" dirty="0"/>
              <a:t> bed.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1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 today?</a:t>
            </a:r>
          </a:p>
          <a:p>
            <a:r>
              <a:rPr lang="en-GB" dirty="0"/>
              <a:t>I am well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9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good, make your bed.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9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 today?</a:t>
            </a:r>
          </a:p>
          <a:p>
            <a:r>
              <a:rPr lang="en-GB" dirty="0"/>
              <a:t>I’m not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49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wrong with you?</a:t>
            </a:r>
          </a:p>
          <a:p>
            <a:r>
              <a:rPr lang="en-GB" dirty="0"/>
              <a:t>My head is sore.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Oh dear, lie</a:t>
            </a:r>
            <a:r>
              <a:rPr lang="en-GB" baseline="0" dirty="0"/>
              <a:t> on your</a:t>
            </a:r>
            <a:r>
              <a:rPr lang="en-GB" dirty="0"/>
              <a:t> bed.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2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 today?</a:t>
            </a:r>
          </a:p>
          <a:p>
            <a:r>
              <a:rPr lang="en-GB" dirty="0"/>
              <a:t>I’m not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6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wrong</a:t>
            </a:r>
            <a:r>
              <a:rPr lang="en-GB" baseline="0" dirty="0"/>
              <a:t> with you?</a:t>
            </a:r>
          </a:p>
          <a:p>
            <a:r>
              <a:rPr lang="en-GB" baseline="0" dirty="0"/>
              <a:t>My tummy is sore.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8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Oh dear, lie</a:t>
            </a:r>
            <a:r>
              <a:rPr lang="en-GB" baseline="0" dirty="0"/>
              <a:t> on your</a:t>
            </a:r>
            <a:r>
              <a:rPr lang="en-GB" dirty="0"/>
              <a:t> bed.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4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 today?</a:t>
            </a:r>
          </a:p>
          <a:p>
            <a:r>
              <a:rPr lang="en-GB" dirty="0"/>
              <a:t>I’m not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8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wrong with you?</a:t>
            </a:r>
          </a:p>
          <a:p>
            <a:r>
              <a:rPr lang="en-GB" dirty="0"/>
              <a:t>My legs are sore.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2524-9EF3-4399-9C16-6BB3DC08FD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BAAFA5-5C8A-D744-B48C-8D6D15D81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4DD32-1D08-B741-81BA-07CE7FE4E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000E96-2507-9D40-8715-811A86BDF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5" y="5970531"/>
            <a:ext cx="8928992" cy="5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5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3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2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301AD4-1B62-4D1C-8D6C-FF2643976A78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7A0096-315F-4F8A-BC35-E22C44206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2BE147-29A3-7F44-9FAF-F2C2FC62EB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11863-74AC-6D4E-AF5B-83895EB399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958B7-923B-984C-8135-D81F5F1E85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microsoft.com/office/2007/relationships/media" Target="../media/media8.wav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emf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2.wav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4.wav"/><Relationship Id="rId7" Type="http://schemas.openxmlformats.org/officeDocument/2006/relationships/image" Target="../media/image5.em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em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2.wav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6.wav"/><Relationship Id="rId7" Type="http://schemas.openxmlformats.org/officeDocument/2006/relationships/image" Target="../media/image5.em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2.wav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media" Target="../media/media7.wav"/><Relationship Id="rId7" Type="http://schemas.openxmlformats.org/officeDocument/2006/relationships/image" Target="../media/image10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81742" y="2533650"/>
            <a:ext cx="7380515" cy="1790700"/>
          </a:xfrm>
          <a:prstGeom prst="rect">
            <a:avLst/>
          </a:prstGeom>
        </p:spPr>
        <p:txBody>
          <a:bodyPr/>
          <a:lstStyle/>
          <a:p>
            <a:r>
              <a:rPr lang="en-GB" dirty="0" err="1">
                <a:latin typeface="Sassoon Infant" pitchFamily="2" charset="0"/>
              </a:rPr>
              <a:t>Ciamar</a:t>
            </a:r>
            <a:r>
              <a:rPr lang="en-GB" dirty="0">
                <a:latin typeface="Sassoon Infant" pitchFamily="2" charset="0"/>
              </a:rPr>
              <a:t> a </a:t>
            </a:r>
            <a:r>
              <a:rPr lang="en-GB" dirty="0" err="1">
                <a:latin typeface="Sassoon Infant" pitchFamily="2" charset="0"/>
              </a:rPr>
              <a:t>tha</a:t>
            </a:r>
            <a:r>
              <a:rPr lang="en-GB" dirty="0">
                <a:latin typeface="Sassoon Infant" pitchFamily="2" charset="0"/>
              </a:rPr>
              <a:t> </a:t>
            </a:r>
            <a:r>
              <a:rPr lang="en-GB" dirty="0" err="1">
                <a:latin typeface="Sassoon Infant" pitchFamily="2" charset="0"/>
              </a:rPr>
              <a:t>thu</a:t>
            </a:r>
            <a:r>
              <a:rPr lang="en-GB" dirty="0">
                <a:latin typeface="Sassoon Infant" pitchFamily="2" charset="0"/>
              </a:rPr>
              <a:t> an-</a:t>
            </a:r>
            <a:r>
              <a:rPr lang="en-GB" dirty="0" err="1">
                <a:latin typeface="Sassoon Infant" pitchFamily="2" charset="0"/>
              </a:rPr>
              <a:t>diugh</a:t>
            </a:r>
            <a:r>
              <a:rPr lang="en-GB" dirty="0">
                <a:latin typeface="Sassoon Infant" pitchFamily="2" charset="0"/>
              </a:rPr>
              <a:t>?</a:t>
            </a:r>
          </a:p>
        </p:txBody>
      </p:sp>
      <p:pic>
        <p:nvPicPr>
          <p:cNvPr id="3" name="Online Media 2" descr="14.wav">
            <a:hlinkClick r:id="" action="ppaction://media"/>
            <a:extLst>
              <a:ext uri="{FF2B5EF4-FFF2-40B4-BE49-F238E27FC236}">
                <a16:creationId xmlns:a16="http://schemas.microsoft.com/office/drawing/2014/main" id="{30D0FF9E-B2BB-0F4D-8EC8-3701A27328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9457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847" y="2375808"/>
            <a:ext cx="4176324" cy="2958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497AC-30A9-6842-9943-E2F922C8B9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9548" y="1775642"/>
            <a:ext cx="194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Obh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obh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laigh</a:t>
            </a:r>
            <a:r>
              <a:rPr lang="en-GB" sz="2400" dirty="0">
                <a:latin typeface="Sassoon Infant" pitchFamily="2" charset="0"/>
              </a:rPr>
              <a:t> air do</a:t>
            </a:r>
          </a:p>
          <a:p>
            <a:pPr algn="ctr"/>
            <a:r>
              <a:rPr lang="en-GB" sz="2400" dirty="0" err="1">
                <a:latin typeface="Sassoon Infant" pitchFamily="2" charset="0"/>
              </a:rPr>
              <a:t>leabaidh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B6DB1-B68E-D249-A729-B9AE0E913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800125">
            <a:off x="7034668" y="3121371"/>
            <a:ext cx="467762" cy="1536932"/>
          </a:xfrm>
          <a:prstGeom prst="rect">
            <a:avLst/>
          </a:prstGeom>
        </p:spPr>
      </p:pic>
      <p:pic>
        <p:nvPicPr>
          <p:cNvPr id="11" name="Online Media 2" descr="18.wav">
            <a:hlinkClick r:id="" action="ppaction://media"/>
            <a:extLst>
              <a:ext uri="{FF2B5EF4-FFF2-40B4-BE49-F238E27FC236}">
                <a16:creationId xmlns:a16="http://schemas.microsoft.com/office/drawing/2014/main" id="{557E2209-DE88-E743-BBE4-D7CCC58CD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1004" y="3849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790807" y="1612316"/>
            <a:ext cx="1724783" cy="1704703"/>
          </a:xfrm>
          <a:prstGeom prst="wedgeEllipseCallout">
            <a:avLst>
              <a:gd name="adj1" fmla="val 68903"/>
              <a:gd name="adj2" fmla="val 70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0807" y="1894846"/>
            <a:ext cx="172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mi </a:t>
            </a:r>
            <a:br>
              <a:rPr lang="en-GB" sz="2400" dirty="0">
                <a:latin typeface="Sassoon Infant" pitchFamily="2" charset="0"/>
              </a:rPr>
            </a:br>
            <a:r>
              <a:rPr lang="en-GB" sz="2400" dirty="0" err="1">
                <a:latin typeface="Sassoon Infant" pitchFamily="2" charset="0"/>
              </a:rPr>
              <a:t>gu</a:t>
            </a:r>
            <a:r>
              <a:rPr lang="en-GB" sz="2400" dirty="0">
                <a:latin typeface="Sassoon Infant" pitchFamily="2" charset="0"/>
              </a:rPr>
              <a:t> math </a:t>
            </a:r>
          </a:p>
          <a:p>
            <a:pPr algn="ctr"/>
            <a:r>
              <a:rPr lang="en-GB" sz="2400" dirty="0">
                <a:latin typeface="Sassoon Infant" pitchFamily="2" charset="0"/>
              </a:rPr>
              <a:t>an-</a:t>
            </a:r>
            <a:r>
              <a:rPr lang="en-GB" sz="2400" dirty="0" err="1">
                <a:latin typeface="Sassoon Infant" pitchFamily="2" charset="0"/>
              </a:rPr>
              <a:t>diugh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97AFB5-6727-CF47-8D41-CF6518776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63141A-C4FA-C74C-ABEC-818F1933C9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6421" r="79294" b="52729"/>
          <a:stretch/>
        </p:blipFill>
        <p:spPr>
          <a:xfrm flipH="1">
            <a:off x="6839781" y="2227115"/>
            <a:ext cx="1810284" cy="3740575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E1D15F2C-9B93-BB45-8468-45B0E930ECE0}"/>
              </a:ext>
            </a:extLst>
          </p:cNvPr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BD5F7-2A85-0E48-92DA-B609AD0D8A18}"/>
              </a:ext>
            </a:extLst>
          </p:cNvPr>
          <p:cNvSpPr txBox="1"/>
          <p:nvPr/>
        </p:nvSpPr>
        <p:spPr>
          <a:xfrm>
            <a:off x="2997683" y="1775642"/>
            <a:ext cx="160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Ciamar</a:t>
            </a:r>
            <a:r>
              <a:rPr lang="en-GB" sz="2400" dirty="0">
                <a:latin typeface="Sassoon Infant" pitchFamily="2" charset="0"/>
              </a:rPr>
              <a:t> a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thu</a:t>
            </a:r>
            <a:r>
              <a:rPr lang="en-GB" sz="2400" dirty="0">
                <a:latin typeface="Sassoon Infant" pitchFamily="2" charset="0"/>
              </a:rPr>
              <a:t> an-</a:t>
            </a:r>
            <a:r>
              <a:rPr lang="en-GB" sz="2400" dirty="0" err="1">
                <a:latin typeface="Sassoon Infant" pitchFamily="2" charset="0"/>
              </a:rPr>
              <a:t>diugh</a:t>
            </a:r>
            <a:r>
              <a:rPr lang="en-GB" sz="2400" dirty="0">
                <a:latin typeface="Sassoon Infant" pitchFamily="2" charset="0"/>
              </a:rPr>
              <a:t>?</a:t>
            </a:r>
          </a:p>
        </p:txBody>
      </p:sp>
      <p:pic>
        <p:nvPicPr>
          <p:cNvPr id="10" name="Online Media 2" descr="14.wav">
            <a:hlinkClick r:id="" action="ppaction://media"/>
            <a:extLst>
              <a:ext uri="{FF2B5EF4-FFF2-40B4-BE49-F238E27FC236}">
                <a16:creationId xmlns:a16="http://schemas.microsoft.com/office/drawing/2014/main" id="{8A91C9FB-4EBD-0442-ADE9-C0EB32037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3744323"/>
            <a:ext cx="812800" cy="812800"/>
          </a:xfrm>
          <a:prstGeom prst="rect">
            <a:avLst/>
          </a:prstGeom>
        </p:spPr>
      </p:pic>
      <p:pic>
        <p:nvPicPr>
          <p:cNvPr id="2" name="Online Media 1" descr="21.wav">
            <a:hlinkClick r:id="" action="ppaction://media"/>
            <a:extLst>
              <a:ext uri="{FF2B5EF4-FFF2-40B4-BE49-F238E27FC236}">
                <a16:creationId xmlns:a16="http://schemas.microsoft.com/office/drawing/2014/main" id="{6379A3BA-3C3C-DE48-AEF3-4B9D32BCBA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61536" y="36910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8059" y="2953427"/>
            <a:ext cx="4066272" cy="2880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9B133-4575-104C-AEC6-A0EF4A5071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821578" y="1415687"/>
            <a:ext cx="1920239" cy="1988820"/>
          </a:xfrm>
          <a:prstGeom prst="wedgeEllipseCallout">
            <a:avLst>
              <a:gd name="adj1" fmla="val -86579"/>
              <a:gd name="adj2" fmla="val -215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7658" y="1809932"/>
            <a:ext cx="186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Glè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mhath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càirich</a:t>
            </a:r>
            <a:r>
              <a:rPr lang="en-GB" sz="2400" dirty="0">
                <a:latin typeface="Sassoon Infant" pitchFamily="2" charset="0"/>
              </a:rPr>
              <a:t> do</a:t>
            </a:r>
          </a:p>
          <a:p>
            <a:pPr algn="ctr"/>
            <a:r>
              <a:rPr lang="en-GB" sz="2400" dirty="0" err="1">
                <a:latin typeface="Sassoon Infant" pitchFamily="2" charset="0"/>
              </a:rPr>
              <a:t>leabaidh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44EB1-7B83-B942-96F3-3B98CA10BA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6421" r="79294" b="52729"/>
          <a:stretch/>
        </p:blipFill>
        <p:spPr>
          <a:xfrm flipH="1">
            <a:off x="3100478" y="3453494"/>
            <a:ext cx="1471522" cy="3040597"/>
          </a:xfrm>
          <a:prstGeom prst="rect">
            <a:avLst/>
          </a:prstGeom>
        </p:spPr>
      </p:pic>
      <p:pic>
        <p:nvPicPr>
          <p:cNvPr id="2" name="Online Media 1" descr="22.wav">
            <a:hlinkClick r:id="" action="ppaction://media"/>
            <a:extLst>
              <a:ext uri="{FF2B5EF4-FFF2-40B4-BE49-F238E27FC236}">
                <a16:creationId xmlns:a16="http://schemas.microsoft.com/office/drawing/2014/main" id="{68B5DFEF-56E0-E447-A88C-478431532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1515" y="18099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951A3-5E58-4B44-A0E4-5A929C1AC9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7683" y="1775642"/>
            <a:ext cx="160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Ciamar</a:t>
            </a:r>
            <a:r>
              <a:rPr lang="en-GB" sz="2400" dirty="0">
                <a:latin typeface="Sassoon Infant" pitchFamily="2" charset="0"/>
              </a:rPr>
              <a:t> a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thu</a:t>
            </a:r>
            <a:r>
              <a:rPr lang="en-GB" sz="2400" dirty="0">
                <a:latin typeface="Sassoon Infant" pitchFamily="2" charset="0"/>
              </a:rPr>
              <a:t> an-</a:t>
            </a:r>
            <a:r>
              <a:rPr lang="en-GB" sz="2400" dirty="0" err="1">
                <a:latin typeface="Sassoon Infant" pitchFamily="2" charset="0"/>
              </a:rPr>
              <a:t>diugh</a:t>
            </a:r>
            <a:r>
              <a:rPr lang="en-GB" sz="2400" dirty="0">
                <a:latin typeface="Sassoon Infant" pitchFamily="2" charset="0"/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819951" y="1631223"/>
            <a:ext cx="1724783" cy="1704703"/>
          </a:xfrm>
          <a:prstGeom prst="wedgeEllipseCallout">
            <a:avLst>
              <a:gd name="adj1" fmla="val 68903"/>
              <a:gd name="adj2" fmla="val 70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3916" y="1962721"/>
            <a:ext cx="157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 Infant" pitchFamily="2" charset="0"/>
              </a:rPr>
              <a:t>Chan </a:t>
            </a:r>
            <a:r>
              <a:rPr lang="en-GB" sz="2400" dirty="0" err="1">
                <a:latin typeface="Sassoon Infant" pitchFamily="2" charset="0"/>
              </a:rPr>
              <a:t>eil</a:t>
            </a:r>
            <a:r>
              <a:rPr lang="en-GB" sz="2400" dirty="0">
                <a:latin typeface="Sassoon Infant" pitchFamily="2" charset="0"/>
              </a:rPr>
              <a:t> mi </a:t>
            </a:r>
            <a:r>
              <a:rPr lang="en-GB" sz="2400" dirty="0" err="1">
                <a:latin typeface="Sassoon Infant" pitchFamily="2" charset="0"/>
              </a:rPr>
              <a:t>gu</a:t>
            </a:r>
            <a:r>
              <a:rPr lang="en-GB" sz="2400" dirty="0">
                <a:latin typeface="Sassoon Infant" pitchFamily="2" charset="0"/>
              </a:rPr>
              <a:t> math.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69643-00B6-B644-A02E-0F870AA27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242" y="2228661"/>
            <a:ext cx="1252045" cy="3691928"/>
          </a:xfrm>
          <a:prstGeom prst="rect">
            <a:avLst/>
          </a:prstGeom>
        </p:spPr>
      </p:pic>
      <p:pic>
        <p:nvPicPr>
          <p:cNvPr id="11" name="Online Media 2" descr="14.wav">
            <a:hlinkClick r:id="" action="ppaction://media"/>
            <a:extLst>
              <a:ext uri="{FF2B5EF4-FFF2-40B4-BE49-F238E27FC236}">
                <a16:creationId xmlns:a16="http://schemas.microsoft.com/office/drawing/2014/main" id="{CD540B38-F33D-5042-AB81-42143D808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3744323"/>
            <a:ext cx="812800" cy="812800"/>
          </a:xfrm>
          <a:prstGeom prst="rect">
            <a:avLst/>
          </a:prstGeom>
        </p:spPr>
      </p:pic>
      <p:pic>
        <p:nvPicPr>
          <p:cNvPr id="2" name="Online Media 1" descr="15.wav">
            <a:hlinkClick r:id="" action="ppaction://media"/>
            <a:extLst>
              <a:ext uri="{FF2B5EF4-FFF2-40B4-BE49-F238E27FC236}">
                <a16:creationId xmlns:a16="http://schemas.microsoft.com/office/drawing/2014/main" id="{E5F12C31-E95D-244D-AA75-C784D96E8E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6452" y="37443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B1F53C-C504-B841-9326-93960F06E3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A5951930-93CE-0B47-AF1C-2A6309BC8C2A}"/>
              </a:ext>
            </a:extLst>
          </p:cNvPr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96205-45B6-8C4F-8B5C-5FF230AEFEF6}"/>
              </a:ext>
            </a:extLst>
          </p:cNvPr>
          <p:cNvSpPr txBox="1"/>
          <p:nvPr/>
        </p:nvSpPr>
        <p:spPr>
          <a:xfrm>
            <a:off x="2997683" y="1962721"/>
            <a:ext cx="160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Dè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ceàrr</a:t>
            </a:r>
            <a:r>
              <a:rPr lang="en-GB" sz="2400" dirty="0">
                <a:latin typeface="Sassoon Infant" pitchFamily="2" charset="0"/>
              </a:rPr>
              <a:t> ort?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B4F4D41A-2984-E049-8E92-3E195A30B753}"/>
              </a:ext>
            </a:extLst>
          </p:cNvPr>
          <p:cNvSpPr/>
          <p:nvPr/>
        </p:nvSpPr>
        <p:spPr>
          <a:xfrm>
            <a:off x="4819951" y="1631223"/>
            <a:ext cx="1724783" cy="1704703"/>
          </a:xfrm>
          <a:prstGeom prst="wedgeEllipseCallout">
            <a:avLst>
              <a:gd name="adj1" fmla="val 68903"/>
              <a:gd name="adj2" fmla="val 70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0BB26-9A25-6248-891B-612F4546BBAD}"/>
              </a:ext>
            </a:extLst>
          </p:cNvPr>
          <p:cNvSpPr txBox="1"/>
          <p:nvPr/>
        </p:nvSpPr>
        <p:spPr>
          <a:xfrm>
            <a:off x="4903916" y="1962721"/>
            <a:ext cx="157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mo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cheann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goirt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33D82-5037-E540-910D-0574F0201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242" y="2228661"/>
            <a:ext cx="1252045" cy="3691928"/>
          </a:xfrm>
          <a:prstGeom prst="rect">
            <a:avLst/>
          </a:prstGeom>
        </p:spPr>
      </p:pic>
      <p:pic>
        <p:nvPicPr>
          <p:cNvPr id="2" name="Online Media 1" descr="16.wav">
            <a:hlinkClick r:id="" action="ppaction://media"/>
            <a:extLst>
              <a:ext uri="{FF2B5EF4-FFF2-40B4-BE49-F238E27FC236}">
                <a16:creationId xmlns:a16="http://schemas.microsoft.com/office/drawing/2014/main" id="{2C368EA7-266C-4E4B-96C2-0E5ECA92B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4074625"/>
            <a:ext cx="812800" cy="812800"/>
          </a:xfrm>
          <a:prstGeom prst="rect">
            <a:avLst/>
          </a:prstGeom>
        </p:spPr>
      </p:pic>
      <p:pic>
        <p:nvPicPr>
          <p:cNvPr id="3" name="Online Media 2" descr="17.wav">
            <a:hlinkClick r:id="" action="ppaction://media"/>
            <a:extLst>
              <a:ext uri="{FF2B5EF4-FFF2-40B4-BE49-F238E27FC236}">
                <a16:creationId xmlns:a16="http://schemas.microsoft.com/office/drawing/2014/main" id="{DACD2D88-6FBF-0646-ACA1-867D623A41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6452" y="4063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>
          <a:xfrm>
            <a:off x="4847278" y="2438870"/>
            <a:ext cx="4267982" cy="2958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B8370-EF72-844A-B881-F557088854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6270" y="1808485"/>
            <a:ext cx="1822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Obh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obh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laigh</a:t>
            </a:r>
            <a:r>
              <a:rPr lang="en-GB" sz="2400" dirty="0">
                <a:latin typeface="Sassoon Infant" pitchFamily="2" charset="0"/>
              </a:rPr>
              <a:t> air do</a:t>
            </a:r>
          </a:p>
          <a:p>
            <a:pPr algn="ctr"/>
            <a:r>
              <a:rPr lang="en-GB" sz="2400" dirty="0" err="1">
                <a:latin typeface="Sassoon Infant" pitchFamily="2" charset="0"/>
              </a:rPr>
              <a:t>leabaidh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69A291-8E9A-1646-AE15-E3838963E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901438">
            <a:off x="6945588" y="3100138"/>
            <a:ext cx="554885" cy="1636200"/>
          </a:xfrm>
          <a:prstGeom prst="rect">
            <a:avLst/>
          </a:prstGeom>
        </p:spPr>
      </p:pic>
      <p:pic>
        <p:nvPicPr>
          <p:cNvPr id="3" name="Online Media 2" descr="18.wav">
            <a:hlinkClick r:id="" action="ppaction://media"/>
            <a:extLst>
              <a:ext uri="{FF2B5EF4-FFF2-40B4-BE49-F238E27FC236}">
                <a16:creationId xmlns:a16="http://schemas.microsoft.com/office/drawing/2014/main" id="{5E12C4FD-9578-CB4B-88FD-339DEAE6E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1004" y="3849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868408" y="1876153"/>
            <a:ext cx="1724783" cy="1704703"/>
          </a:xfrm>
          <a:prstGeom prst="wedgeEllipseCallout">
            <a:avLst>
              <a:gd name="adj1" fmla="val 72879"/>
              <a:gd name="adj2" fmla="val 67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754" y="2183766"/>
            <a:ext cx="13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 Primary" panose="020B0503020103030203" pitchFamily="34" charset="77"/>
              </a:rPr>
              <a:t>Chan </a:t>
            </a:r>
            <a:r>
              <a:rPr lang="en-GB" sz="2400" b="1" dirty="0" err="1">
                <a:latin typeface="Sassoon Primary" panose="020B0503020103030203" pitchFamily="34" charset="77"/>
              </a:rPr>
              <a:t>eil</a:t>
            </a:r>
            <a:r>
              <a:rPr lang="en-GB" sz="2400" b="1" dirty="0">
                <a:latin typeface="Sassoon Primary" panose="020B0503020103030203" pitchFamily="34" charset="77"/>
              </a:rPr>
              <a:t> mi </a:t>
            </a:r>
            <a:r>
              <a:rPr lang="en-GB" sz="2400" b="1" dirty="0" err="1">
                <a:latin typeface="Sassoon Primary" panose="020B0503020103030203" pitchFamily="34" charset="77"/>
              </a:rPr>
              <a:t>gu</a:t>
            </a:r>
            <a:r>
              <a:rPr lang="en-GB" sz="2400" b="1" dirty="0">
                <a:latin typeface="Sassoon Primary" panose="020B0503020103030203" pitchFamily="34" charset="77"/>
              </a:rPr>
              <a:t> math.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23462B-C312-954F-85A8-9BC3FA28B6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B2A53399-5992-9548-9A34-A156692AEA22}"/>
              </a:ext>
            </a:extLst>
          </p:cNvPr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32B8CE-839A-9E4B-9135-05D40CE994BE}"/>
              </a:ext>
            </a:extLst>
          </p:cNvPr>
          <p:cNvSpPr txBox="1"/>
          <p:nvPr/>
        </p:nvSpPr>
        <p:spPr>
          <a:xfrm>
            <a:off x="2997683" y="1775642"/>
            <a:ext cx="160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Ciamar</a:t>
            </a:r>
            <a:r>
              <a:rPr lang="en-GB" sz="2400" dirty="0">
                <a:latin typeface="Sassoon Infant" pitchFamily="2" charset="0"/>
              </a:rPr>
              <a:t> a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thu</a:t>
            </a:r>
            <a:r>
              <a:rPr lang="en-GB" sz="2400" dirty="0">
                <a:latin typeface="Sassoon Infant" pitchFamily="2" charset="0"/>
              </a:rPr>
              <a:t> an-</a:t>
            </a:r>
            <a:r>
              <a:rPr lang="en-GB" sz="2400" dirty="0" err="1">
                <a:latin typeface="Sassoon Infant" pitchFamily="2" charset="0"/>
              </a:rPr>
              <a:t>diugh</a:t>
            </a:r>
            <a:r>
              <a:rPr lang="en-GB" sz="2400" dirty="0">
                <a:latin typeface="Sassoon Infant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7FC79-777E-D44F-BFDB-05F08E7D8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035" y="2158683"/>
            <a:ext cx="1138183" cy="3739744"/>
          </a:xfrm>
          <a:prstGeom prst="rect">
            <a:avLst/>
          </a:prstGeom>
        </p:spPr>
      </p:pic>
      <p:pic>
        <p:nvPicPr>
          <p:cNvPr id="10" name="Online Media 2" descr="14.wav">
            <a:hlinkClick r:id="" action="ppaction://media"/>
            <a:extLst>
              <a:ext uri="{FF2B5EF4-FFF2-40B4-BE49-F238E27FC236}">
                <a16:creationId xmlns:a16="http://schemas.microsoft.com/office/drawing/2014/main" id="{D40E83A2-650D-4741-83AC-4DA8E63B0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3744323"/>
            <a:ext cx="812800" cy="812800"/>
          </a:xfrm>
          <a:prstGeom prst="rect">
            <a:avLst/>
          </a:prstGeom>
        </p:spPr>
      </p:pic>
      <p:pic>
        <p:nvPicPr>
          <p:cNvPr id="14" name="Online Media 1" descr="15.wav">
            <a:hlinkClick r:id="" action="ppaction://media"/>
            <a:extLst>
              <a:ext uri="{FF2B5EF4-FFF2-40B4-BE49-F238E27FC236}">
                <a16:creationId xmlns:a16="http://schemas.microsoft.com/office/drawing/2014/main" id="{5FD2187C-0DB0-424B-BE9F-1F92B4ABEE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6452" y="37443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868408" y="1876153"/>
            <a:ext cx="1724783" cy="1704703"/>
          </a:xfrm>
          <a:prstGeom prst="wedgeEllipseCallout">
            <a:avLst>
              <a:gd name="adj1" fmla="val 74015"/>
              <a:gd name="adj2" fmla="val 740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5949" y="2228671"/>
            <a:ext cx="148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mo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stamag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goirt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9184E-60C6-5840-ABCD-B70B806FB3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82886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1F45E8-838C-434D-950C-D9BAA4D42934}"/>
              </a:ext>
            </a:extLst>
          </p:cNvPr>
          <p:cNvSpPr txBox="1"/>
          <p:nvPr/>
        </p:nvSpPr>
        <p:spPr>
          <a:xfrm>
            <a:off x="3027195" y="1960308"/>
            <a:ext cx="160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Dè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ceàrr</a:t>
            </a:r>
            <a:r>
              <a:rPr lang="en-GB" sz="2400" dirty="0">
                <a:latin typeface="Sassoon Infant" pitchFamily="2" charset="0"/>
              </a:rPr>
              <a:t> ort?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66A73-57AB-4B40-A448-411C72BAF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035" y="2158683"/>
            <a:ext cx="1138183" cy="3739744"/>
          </a:xfrm>
          <a:prstGeom prst="rect">
            <a:avLst/>
          </a:prstGeom>
        </p:spPr>
      </p:pic>
      <p:pic>
        <p:nvPicPr>
          <p:cNvPr id="10" name="Online Media 1" descr="16.wav">
            <a:hlinkClick r:id="" action="ppaction://media"/>
            <a:extLst>
              <a:ext uri="{FF2B5EF4-FFF2-40B4-BE49-F238E27FC236}">
                <a16:creationId xmlns:a16="http://schemas.microsoft.com/office/drawing/2014/main" id="{C8987215-673B-3C4B-8DCB-07A2AFE6B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4074625"/>
            <a:ext cx="812800" cy="812800"/>
          </a:xfrm>
          <a:prstGeom prst="rect">
            <a:avLst/>
          </a:prstGeom>
        </p:spPr>
      </p:pic>
      <p:pic>
        <p:nvPicPr>
          <p:cNvPr id="2" name="Online Media 1" descr="19.wav">
            <a:hlinkClick r:id="" action="ppaction://media"/>
            <a:extLst>
              <a:ext uri="{FF2B5EF4-FFF2-40B4-BE49-F238E27FC236}">
                <a16:creationId xmlns:a16="http://schemas.microsoft.com/office/drawing/2014/main" id="{71461AD7-40E0-6D46-AAD1-9B27E45B7E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7457" y="40176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846" y="2375808"/>
            <a:ext cx="4222153" cy="2958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76B56-EC8E-FF4D-8073-1CC11B52B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6649" y="1775642"/>
            <a:ext cx="1822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Obh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obh</a:t>
            </a:r>
            <a:r>
              <a:rPr lang="en-GB" sz="2400" dirty="0">
                <a:latin typeface="Sassoon Infant" pitchFamily="2" charset="0"/>
              </a:rPr>
              <a:t>, </a:t>
            </a:r>
            <a:r>
              <a:rPr lang="en-GB" sz="2400" dirty="0" err="1">
                <a:latin typeface="Sassoon Infant" pitchFamily="2" charset="0"/>
              </a:rPr>
              <a:t>laigh</a:t>
            </a:r>
            <a:r>
              <a:rPr lang="en-GB" sz="2400" dirty="0">
                <a:latin typeface="Sassoon Infant" pitchFamily="2" charset="0"/>
              </a:rPr>
              <a:t> air do</a:t>
            </a:r>
          </a:p>
          <a:p>
            <a:pPr algn="ctr"/>
            <a:r>
              <a:rPr lang="en-GB" sz="2400" dirty="0" err="1">
                <a:latin typeface="Sassoon Infant" pitchFamily="2" charset="0"/>
              </a:rPr>
              <a:t>leabaidh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78EA39-B0A8-FE44-A659-A83CB379C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906504">
            <a:off x="7155550" y="3026818"/>
            <a:ext cx="504218" cy="1656715"/>
          </a:xfrm>
          <a:prstGeom prst="rect">
            <a:avLst/>
          </a:prstGeom>
        </p:spPr>
      </p:pic>
      <p:pic>
        <p:nvPicPr>
          <p:cNvPr id="9" name="Online Media 2" descr="18.wav">
            <a:hlinkClick r:id="" action="ppaction://media"/>
            <a:extLst>
              <a:ext uri="{FF2B5EF4-FFF2-40B4-BE49-F238E27FC236}">
                <a16:creationId xmlns:a16="http://schemas.microsoft.com/office/drawing/2014/main" id="{E1FA08C9-33BF-0047-9FDC-160673EC8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1004" y="38491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868408" y="1876153"/>
            <a:ext cx="1724783" cy="1704703"/>
          </a:xfrm>
          <a:prstGeom prst="wedgeEllipseCallout">
            <a:avLst>
              <a:gd name="adj1" fmla="val 68903"/>
              <a:gd name="adj2" fmla="val 70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7432" y="2158683"/>
            <a:ext cx="157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 Infant" pitchFamily="2" charset="0"/>
              </a:rPr>
              <a:t>Chan </a:t>
            </a:r>
            <a:r>
              <a:rPr lang="en-GB" sz="2400" dirty="0" err="1">
                <a:latin typeface="Sassoon Infant" pitchFamily="2" charset="0"/>
              </a:rPr>
              <a:t>eil</a:t>
            </a:r>
            <a:r>
              <a:rPr lang="en-GB" sz="2400" dirty="0">
                <a:latin typeface="Sassoon Infant" pitchFamily="2" charset="0"/>
              </a:rPr>
              <a:t> mi </a:t>
            </a:r>
            <a:r>
              <a:rPr lang="en-GB" sz="2400" dirty="0" err="1">
                <a:latin typeface="Sassoon Infant" pitchFamily="2" charset="0"/>
              </a:rPr>
              <a:t>gu</a:t>
            </a:r>
            <a:r>
              <a:rPr lang="en-GB" sz="2400" dirty="0">
                <a:latin typeface="Sassoon Infant" pitchFamily="2" charset="0"/>
              </a:rPr>
              <a:t> math.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651596-7EEE-464C-A815-AB3620FF4B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FAF74214-F71A-044D-AAA1-BDC7E011B694}"/>
              </a:ext>
            </a:extLst>
          </p:cNvPr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2566D-EEB5-7242-9C24-F9B24B8A53B5}"/>
              </a:ext>
            </a:extLst>
          </p:cNvPr>
          <p:cNvSpPr txBox="1"/>
          <p:nvPr/>
        </p:nvSpPr>
        <p:spPr>
          <a:xfrm>
            <a:off x="2997683" y="1775642"/>
            <a:ext cx="160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Ciamar</a:t>
            </a:r>
            <a:r>
              <a:rPr lang="en-GB" sz="2400" dirty="0">
                <a:latin typeface="Sassoon Infant" pitchFamily="2" charset="0"/>
              </a:rPr>
              <a:t> a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thu</a:t>
            </a:r>
            <a:r>
              <a:rPr lang="en-GB" sz="2400" dirty="0">
                <a:latin typeface="Sassoon Infant" pitchFamily="2" charset="0"/>
              </a:rPr>
              <a:t> an-</a:t>
            </a:r>
            <a:r>
              <a:rPr lang="en-GB" sz="2400" dirty="0" err="1">
                <a:latin typeface="Sassoon Infant" pitchFamily="2" charset="0"/>
              </a:rPr>
              <a:t>diugh</a:t>
            </a:r>
            <a:r>
              <a:rPr lang="en-GB" sz="2400" dirty="0">
                <a:latin typeface="Sassoon Infant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56C584-2839-0848-B19D-3ECE5DBB9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914" y="2375806"/>
            <a:ext cx="1085631" cy="3567073"/>
          </a:xfrm>
          <a:prstGeom prst="rect">
            <a:avLst/>
          </a:prstGeom>
        </p:spPr>
      </p:pic>
      <p:pic>
        <p:nvPicPr>
          <p:cNvPr id="10" name="Online Media 2" descr="14.wav">
            <a:hlinkClick r:id="" action="ppaction://media"/>
            <a:extLst>
              <a:ext uri="{FF2B5EF4-FFF2-40B4-BE49-F238E27FC236}">
                <a16:creationId xmlns:a16="http://schemas.microsoft.com/office/drawing/2014/main" id="{26BCC362-B22B-834E-B3BC-E88012FE9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3744323"/>
            <a:ext cx="812800" cy="812800"/>
          </a:xfrm>
          <a:prstGeom prst="rect">
            <a:avLst/>
          </a:prstGeom>
        </p:spPr>
      </p:pic>
      <p:pic>
        <p:nvPicPr>
          <p:cNvPr id="15" name="Online Media 1" descr="15.wav">
            <a:hlinkClick r:id="" action="ppaction://media"/>
            <a:extLst>
              <a:ext uri="{FF2B5EF4-FFF2-40B4-BE49-F238E27FC236}">
                <a16:creationId xmlns:a16="http://schemas.microsoft.com/office/drawing/2014/main" id="{729EE1A1-ECD4-1440-9A80-3EBA04ADA0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6452" y="37443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E6DE6-86A2-D844-85B7-101A38EB5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914" y="2375806"/>
            <a:ext cx="1085631" cy="356707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868408" y="1876153"/>
            <a:ext cx="1724783" cy="1704703"/>
          </a:xfrm>
          <a:prstGeom prst="wedgeEllipseCallout">
            <a:avLst>
              <a:gd name="adj1" fmla="val 70039"/>
              <a:gd name="adj2" fmla="val 700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8495" y="2135597"/>
            <a:ext cx="1264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mo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chasan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goirt</a:t>
            </a:r>
            <a:r>
              <a:rPr lang="en-GB" sz="2400" dirty="0">
                <a:latin typeface="Sassoon Infant" pitchFamily="2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 rot="334585">
            <a:off x="6565824" y="5107456"/>
            <a:ext cx="558724" cy="14695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ight Arrow 10"/>
          <p:cNvSpPr/>
          <p:nvPr/>
        </p:nvSpPr>
        <p:spPr>
          <a:xfrm rot="10406567">
            <a:off x="8115457" y="5112069"/>
            <a:ext cx="558724" cy="15022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8A40FE-65BF-FB4A-A6A8-4675BAF42D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5" t="6964" r="4796" b="3974"/>
          <a:stretch/>
        </p:blipFill>
        <p:spPr>
          <a:xfrm>
            <a:off x="628682" y="440326"/>
            <a:ext cx="2105251" cy="57912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19548" y="1415687"/>
            <a:ext cx="1822268" cy="1920240"/>
          </a:xfrm>
          <a:prstGeom prst="wedgeEllipseCallout">
            <a:avLst>
              <a:gd name="adj1" fmla="val -95252"/>
              <a:gd name="adj2" fmla="val -23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13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3483" y="1775642"/>
            <a:ext cx="122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Infant" pitchFamily="2" charset="0"/>
              </a:rPr>
              <a:t>Dè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tha</a:t>
            </a:r>
            <a:r>
              <a:rPr lang="en-GB" sz="2400" dirty="0">
                <a:latin typeface="Sassoon Infant" pitchFamily="2" charset="0"/>
              </a:rPr>
              <a:t> </a:t>
            </a:r>
            <a:r>
              <a:rPr lang="en-GB" sz="2400" dirty="0" err="1">
                <a:latin typeface="Sassoon Infant" pitchFamily="2" charset="0"/>
              </a:rPr>
              <a:t>ceàrr</a:t>
            </a:r>
            <a:r>
              <a:rPr lang="en-GB" sz="2400" dirty="0">
                <a:latin typeface="Sassoon Infant" pitchFamily="2" charset="0"/>
              </a:rPr>
              <a:t> ort?</a:t>
            </a:r>
          </a:p>
        </p:txBody>
      </p:sp>
      <p:pic>
        <p:nvPicPr>
          <p:cNvPr id="13" name="Online Media 1" descr="16.wav">
            <a:hlinkClick r:id="" action="ppaction://media"/>
            <a:extLst>
              <a:ext uri="{FF2B5EF4-FFF2-40B4-BE49-F238E27FC236}">
                <a16:creationId xmlns:a16="http://schemas.microsoft.com/office/drawing/2014/main" id="{88E90D0C-7DAA-D84B-8BFF-C10E85932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4770" y="4074625"/>
            <a:ext cx="812800" cy="812800"/>
          </a:xfrm>
          <a:prstGeom prst="rect">
            <a:avLst/>
          </a:prstGeom>
        </p:spPr>
      </p:pic>
      <p:pic>
        <p:nvPicPr>
          <p:cNvPr id="5" name="Online Media 4" descr="20.wav">
            <a:hlinkClick r:id="" action="ppaction://media"/>
            <a:extLst>
              <a:ext uri="{FF2B5EF4-FFF2-40B4-BE49-F238E27FC236}">
                <a16:creationId xmlns:a16="http://schemas.microsoft.com/office/drawing/2014/main" id="{F488D296-575F-4544-AA0C-A575117D09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24398" y="4074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229</Words>
  <Application>Microsoft Macintosh PowerPoint</Application>
  <PresentationFormat>On-screen Show (4:3)</PresentationFormat>
  <Paragraphs>55</Paragraphs>
  <Slides>12</Slides>
  <Notes>12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Sassoon Infant</vt:lpstr>
      <vt:lpstr>Sassoon Primary</vt:lpstr>
      <vt:lpstr>Office Theme</vt:lpstr>
      <vt:lpstr>Ciamar a tha thu an-diugh?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20</cp:revision>
  <dcterms:created xsi:type="dcterms:W3CDTF">2018-09-18T13:13:18Z</dcterms:created>
  <dcterms:modified xsi:type="dcterms:W3CDTF">2019-12-16T15:33:07Z</dcterms:modified>
</cp:coreProperties>
</file>