
<file path=[Content_Types].xml><?xml version="1.0" encoding="utf-8"?>
<Types xmlns="http://schemas.openxmlformats.org/package/2006/content-types">
  <Default Extension="emf" ContentType="image/x-emf"/>
  <Default Extension="fntdata" ContentType="application/x-fontdata"/>
  <Default Extension="jpeg" ContentType="image/jpeg"/>
  <Default Extension="m4a" ContentType="audi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60" r:id="rId1"/>
  </p:sldMasterIdLst>
  <p:notesMasterIdLst>
    <p:notesMasterId r:id="rId8"/>
  </p:notesMasterIdLst>
  <p:sldIdLst>
    <p:sldId id="261" r:id="rId2"/>
    <p:sldId id="258" r:id="rId3"/>
    <p:sldId id="264" r:id="rId4"/>
    <p:sldId id="263" r:id="rId5"/>
    <p:sldId id="257" r:id="rId6"/>
    <p:sldId id="267" r:id="rId7"/>
  </p:sldIdLst>
  <p:sldSz cx="9144000" cy="6858000" type="screen4x3"/>
  <p:notesSz cx="6858000" cy="9144000"/>
  <p:embeddedFontLst>
    <p:embeddedFont>
      <p:font typeface="Calibri" panose="020F0502020204030204" pitchFamily="34" charset="0"/>
      <p:regular r:id="rId9"/>
      <p:bold r:id="rId10"/>
      <p:italic r:id="rId11"/>
      <p:boldItalic r:id="rId12"/>
    </p:embeddedFont>
    <p:embeddedFont>
      <p:font typeface="Calibri Light" panose="020F0302020204030204" pitchFamily="34" charset="0"/>
      <p:regular r:id="rId13"/>
      <p:italic r:id="rId14"/>
    </p:embeddedFont>
    <p:embeddedFont>
      <p:font typeface="Sassoon Primary" panose="020B0503020103030203" pitchFamily="34" charset="77"/>
      <p:regular r:id="rId15"/>
      <p:bold r:id="rId16"/>
    </p:embeddedFont>
  </p:embeddedFont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050" autoAdjust="0"/>
    <p:restoredTop sz="94694"/>
  </p:normalViewPr>
  <p:slideViewPr>
    <p:cSldViewPr snapToGrid="0" showGuides="1">
      <p:cViewPr varScale="1">
        <p:scale>
          <a:sx n="117" d="100"/>
          <a:sy n="117" d="100"/>
        </p:scale>
        <p:origin x="1896" y="16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font" Target="fonts/font5.fntdata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font" Target="fonts/font4.fntdata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font" Target="fonts/font8.fntdata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3.fntdata"/><Relationship Id="rId5" Type="http://schemas.openxmlformats.org/officeDocument/2006/relationships/slide" Target="slides/slide4.xml"/><Relationship Id="rId15" Type="http://schemas.openxmlformats.org/officeDocument/2006/relationships/font" Target="fonts/font7.fntdata"/><Relationship Id="rId10" Type="http://schemas.openxmlformats.org/officeDocument/2006/relationships/font" Target="fonts/font2.fntdata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font" Target="fonts/font1.fntdata"/><Relationship Id="rId14" Type="http://schemas.openxmlformats.org/officeDocument/2006/relationships/font" Target="fonts/font6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FC05ECA-C81C-4E02-9958-981A85ADC1D1}" type="datetimeFigureOut">
              <a:rPr lang="en-GB" smtClean="0"/>
              <a:t>28/02/2020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2CF2681-04CF-47E1-945F-B9FDED453AD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8959528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A little, black cat x2</a:t>
            </a:r>
          </a:p>
          <a:p>
            <a:r>
              <a:rPr lang="en-GB" dirty="0"/>
              <a:t>1,2,3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2CF2681-04CF-47E1-945F-B9FDED453ADB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7123594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A witch x2</a:t>
            </a:r>
          </a:p>
          <a:p>
            <a:r>
              <a:rPr lang="en-GB" dirty="0"/>
              <a:t>Jump, jump, </a:t>
            </a:r>
            <a:r>
              <a:rPr lang="en-GB" dirty="0" err="1"/>
              <a:t>weeee</a:t>
            </a:r>
            <a:r>
              <a:rPr lang="en-GB" dirty="0"/>
              <a:t>!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2CF2681-04CF-47E1-945F-B9FDED453ADB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9966138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A big castle x2</a:t>
            </a:r>
          </a:p>
          <a:p>
            <a:r>
              <a:rPr lang="en-GB" dirty="0"/>
              <a:t>1,2,3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2CF2681-04CF-47E1-945F-B9FDED453ADB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0894922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 A little bat x2</a:t>
            </a:r>
          </a:p>
          <a:p>
            <a:r>
              <a:rPr lang="en-GB" dirty="0"/>
              <a:t>Jump, jump, </a:t>
            </a:r>
            <a:r>
              <a:rPr lang="en-GB" dirty="0" err="1"/>
              <a:t>weeee</a:t>
            </a:r>
            <a:r>
              <a:rPr lang="en-GB" dirty="0"/>
              <a:t>!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2CF2681-04CF-47E1-945F-B9FDED453ADB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2404153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An orange pumpkin X2</a:t>
            </a:r>
          </a:p>
          <a:p>
            <a:r>
              <a:rPr lang="en-GB" dirty="0"/>
              <a:t>1,2,3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2CF2681-04CF-47E1-945F-B9FDED453ADB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320358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A spider X2</a:t>
            </a:r>
          </a:p>
          <a:p>
            <a:r>
              <a:rPr lang="en-GB" dirty="0"/>
              <a:t>Jump, jump, </a:t>
            </a:r>
            <a:r>
              <a:rPr lang="en-GB" dirty="0" err="1"/>
              <a:t>weeeee</a:t>
            </a:r>
            <a:r>
              <a:rPr lang="en-GB" dirty="0"/>
              <a:t>!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2CF2681-04CF-47E1-945F-B9FDED453ADB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6357911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D7A982EC-FB6B-42EB-962B-3CE5F91694F9}" type="datetimeFigureOut">
              <a:rPr lang="en-GB" smtClean="0"/>
              <a:t>28/02/2020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B855E2C0-084F-43B7-BC60-EB8DFB55C5F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844786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D7A982EC-FB6B-42EB-962B-3CE5F91694F9}" type="datetimeFigureOut">
              <a:rPr lang="en-GB" smtClean="0"/>
              <a:t>28/02/2020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B855E2C0-084F-43B7-BC60-EB8DFB55C5F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484248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D7A982EC-FB6B-42EB-962B-3CE5F91694F9}" type="datetimeFigureOut">
              <a:rPr lang="en-GB" smtClean="0"/>
              <a:t>28/02/2020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B855E2C0-084F-43B7-BC60-EB8DFB55C5F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899178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D7A982EC-FB6B-42EB-962B-3CE5F91694F9}" type="datetimeFigureOut">
              <a:rPr lang="en-GB" smtClean="0"/>
              <a:t>28/02/2020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B855E2C0-084F-43B7-BC60-EB8DFB55C5F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898737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D7A982EC-FB6B-42EB-962B-3CE5F91694F9}" type="datetimeFigureOut">
              <a:rPr lang="en-GB" smtClean="0"/>
              <a:t>28/02/2020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B855E2C0-084F-43B7-BC60-EB8DFB55C5F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069863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D7A982EC-FB6B-42EB-962B-3CE5F91694F9}" type="datetimeFigureOut">
              <a:rPr lang="en-GB" smtClean="0"/>
              <a:t>28/02/2020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B855E2C0-084F-43B7-BC60-EB8DFB55C5F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675357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D7A982EC-FB6B-42EB-962B-3CE5F91694F9}" type="datetimeFigureOut">
              <a:rPr lang="en-GB" smtClean="0"/>
              <a:t>28/02/2020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B855E2C0-084F-43B7-BC60-EB8DFB55C5F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420362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D7A982EC-FB6B-42EB-962B-3CE5F91694F9}" type="datetimeFigureOut">
              <a:rPr lang="en-GB" smtClean="0"/>
              <a:t>28/02/2020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B855E2C0-084F-43B7-BC60-EB8DFB55C5F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989383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D7A982EC-FB6B-42EB-962B-3CE5F91694F9}" type="datetimeFigureOut">
              <a:rPr lang="en-GB" smtClean="0"/>
              <a:t>28/02/2020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B855E2C0-084F-43B7-BC60-EB8DFB55C5F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038867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D7A982EC-FB6B-42EB-962B-3CE5F91694F9}" type="datetimeFigureOut">
              <a:rPr lang="en-GB" smtClean="0"/>
              <a:t>28/02/2020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B855E2C0-084F-43B7-BC60-EB8DFB55C5F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200884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D7A982EC-FB6B-42EB-962B-3CE5F91694F9}" type="datetimeFigureOut">
              <a:rPr lang="en-GB" smtClean="0"/>
              <a:t>28/02/2020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B855E2C0-084F-43B7-BC60-EB8DFB55C5F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034800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emf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9971DD7C-1DDF-FC4F-B52A-49ABB026588C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-1212019" y="887469"/>
            <a:ext cx="1600200" cy="495300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046E7D82-C138-E34C-A5AB-E2D4B19D456D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8821559" y="887469"/>
            <a:ext cx="1600200" cy="49530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5D9F9A2A-BEA8-404E-A87F-45E37FBD6BF6}"/>
              </a:ext>
            </a:extLst>
          </p:cNvPr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6080" y="5970531"/>
            <a:ext cx="8371840" cy="6907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96702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6" Type="http://schemas.openxmlformats.org/officeDocument/2006/relationships/image" Target="../media/image4.png"/><Relationship Id="rId5" Type="http://schemas.openxmlformats.org/officeDocument/2006/relationships/image" Target="../media/image3.emf"/><Relationship Id="rId4" Type="http://schemas.openxmlformats.org/officeDocument/2006/relationships/notesSlide" Target="../notesSlides/notesSlide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842C78-F7C4-4A6C-83C8-8E6A4DE5940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967401"/>
            <a:ext cx="6858000" cy="1790700"/>
          </a:xfrm>
        </p:spPr>
        <p:txBody>
          <a:bodyPr>
            <a:normAutofit fontScale="90000"/>
          </a:bodyPr>
          <a:lstStyle/>
          <a:p>
            <a:r>
              <a:rPr lang="en-GB" dirty="0">
                <a:latin typeface="Sassoon Primary" panose="020B0503020103030203" pitchFamily="34" charset="77"/>
              </a:rPr>
              <a:t>cat </a:t>
            </a:r>
            <a:r>
              <a:rPr lang="en-GB" dirty="0" err="1">
                <a:latin typeface="Sassoon Primary" panose="020B0503020103030203" pitchFamily="34" charset="77"/>
              </a:rPr>
              <a:t>beag</a:t>
            </a:r>
            <a:r>
              <a:rPr lang="en-GB" dirty="0">
                <a:latin typeface="Sassoon Primary" panose="020B0503020103030203" pitchFamily="34" charset="77"/>
              </a:rPr>
              <a:t> </a:t>
            </a:r>
            <a:r>
              <a:rPr lang="en-GB" dirty="0" err="1">
                <a:latin typeface="Sassoon Primary" panose="020B0503020103030203" pitchFamily="34" charset="77"/>
              </a:rPr>
              <a:t>dubh</a:t>
            </a:r>
            <a:br>
              <a:rPr lang="en-GB" dirty="0">
                <a:latin typeface="Sassoon Primary" panose="020B0503020103030203" pitchFamily="34" charset="77"/>
              </a:rPr>
            </a:br>
            <a:r>
              <a:rPr lang="en-GB" dirty="0">
                <a:latin typeface="Sassoon Primary" panose="020B0503020103030203" pitchFamily="34" charset="77"/>
              </a:rPr>
              <a:t>cat </a:t>
            </a:r>
            <a:r>
              <a:rPr lang="en-GB" dirty="0" err="1">
                <a:latin typeface="Sassoon Primary" panose="020B0503020103030203" pitchFamily="34" charset="77"/>
              </a:rPr>
              <a:t>beag</a:t>
            </a:r>
            <a:r>
              <a:rPr lang="en-GB" dirty="0">
                <a:latin typeface="Sassoon Primary" panose="020B0503020103030203" pitchFamily="34" charset="77"/>
              </a:rPr>
              <a:t> </a:t>
            </a:r>
            <a:r>
              <a:rPr lang="en-GB" dirty="0" err="1">
                <a:latin typeface="Sassoon Primary" panose="020B0503020103030203" pitchFamily="34" charset="77"/>
              </a:rPr>
              <a:t>dubh</a:t>
            </a:r>
            <a:br>
              <a:rPr lang="en-GB" dirty="0">
                <a:latin typeface="Sassoon Primary" panose="020B0503020103030203" pitchFamily="34" charset="77"/>
              </a:rPr>
            </a:br>
            <a:r>
              <a:rPr lang="en-GB" dirty="0">
                <a:latin typeface="Sassoon Primary" panose="020B0503020103030203" pitchFamily="34" charset="77"/>
              </a:rPr>
              <a:t>1,2,3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B048742-1BF6-7D4E-A694-06EACEED34A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429000" y="3020786"/>
            <a:ext cx="2286000" cy="2400300"/>
          </a:xfrm>
          <a:prstGeom prst="rect">
            <a:avLst/>
          </a:prstGeom>
        </p:spPr>
      </p:pic>
      <p:pic>
        <p:nvPicPr>
          <p:cNvPr id="4" name="Online Media 3" descr="Cat beag dubh.m4a">
            <a:hlinkClick r:id="" action="ppaction://media"/>
            <a:extLst>
              <a:ext uri="{FF2B5EF4-FFF2-40B4-BE49-F238E27FC236}">
                <a16:creationId xmlns:a16="http://schemas.microsoft.com/office/drawing/2014/main" id="{725ADC86-3303-E74F-B152-7B7C1D11F620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7072086" y="5890599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57008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842C78-F7C4-4A6C-83C8-8E6A4DE5940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34827" y="1065193"/>
            <a:ext cx="6858000" cy="1790700"/>
          </a:xfrm>
        </p:spPr>
        <p:txBody>
          <a:bodyPr>
            <a:normAutofit fontScale="90000"/>
          </a:bodyPr>
          <a:lstStyle/>
          <a:p>
            <a:r>
              <a:rPr lang="en-GB" dirty="0" err="1">
                <a:latin typeface="Sassoon Primary" panose="020B0503020103030203" pitchFamily="34" charset="77"/>
              </a:rPr>
              <a:t>bana-bhuidseach</a:t>
            </a:r>
            <a:br>
              <a:rPr lang="en-GB" dirty="0">
                <a:latin typeface="Sassoon Primary" panose="020B0503020103030203" pitchFamily="34" charset="77"/>
              </a:rPr>
            </a:br>
            <a:r>
              <a:rPr lang="en-GB" dirty="0" err="1">
                <a:latin typeface="Sassoon Primary" panose="020B0503020103030203" pitchFamily="34" charset="77"/>
              </a:rPr>
              <a:t>bana-bhuidseach</a:t>
            </a:r>
            <a:br>
              <a:rPr lang="en-GB" dirty="0">
                <a:latin typeface="Sassoon Primary" panose="020B0503020103030203" pitchFamily="34" charset="77"/>
              </a:rPr>
            </a:br>
            <a:r>
              <a:rPr lang="en-GB" dirty="0">
                <a:latin typeface="Sassoon Primary" panose="020B0503020103030203" pitchFamily="34" charset="77"/>
              </a:rPr>
              <a:t>Leum, leum, uì!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6D1A3DD-6171-0049-A0A9-0FED0DE68DD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8815" y="3015342"/>
            <a:ext cx="4326005" cy="31804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131648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842C78-F7C4-4A6C-83C8-8E6A4DE5940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64698" y="1162050"/>
            <a:ext cx="6858000" cy="1790700"/>
          </a:xfrm>
        </p:spPr>
        <p:txBody>
          <a:bodyPr>
            <a:normAutofit fontScale="90000"/>
          </a:bodyPr>
          <a:lstStyle/>
          <a:p>
            <a:r>
              <a:rPr lang="en-GB" dirty="0" err="1">
                <a:latin typeface="Sassoon Primary" panose="020B0503020103030203" pitchFamily="34" charset="77"/>
              </a:rPr>
              <a:t>caisteal</a:t>
            </a:r>
            <a:r>
              <a:rPr lang="en-GB" dirty="0">
                <a:latin typeface="Sassoon Primary" panose="020B0503020103030203" pitchFamily="34" charset="77"/>
              </a:rPr>
              <a:t> </a:t>
            </a:r>
            <a:r>
              <a:rPr lang="en-GB" dirty="0" err="1">
                <a:latin typeface="Sassoon Primary" panose="020B0503020103030203" pitchFamily="34" charset="77"/>
              </a:rPr>
              <a:t>mòr</a:t>
            </a:r>
            <a:br>
              <a:rPr lang="en-GB" dirty="0">
                <a:latin typeface="Sassoon Primary" panose="020B0503020103030203" pitchFamily="34" charset="77"/>
              </a:rPr>
            </a:br>
            <a:r>
              <a:rPr lang="en-GB" dirty="0" err="1">
                <a:latin typeface="Sassoon Primary" panose="020B0503020103030203" pitchFamily="34" charset="77"/>
              </a:rPr>
              <a:t>caisteal</a:t>
            </a:r>
            <a:r>
              <a:rPr lang="en-GB" dirty="0">
                <a:latin typeface="Sassoon Primary" panose="020B0503020103030203" pitchFamily="34" charset="77"/>
              </a:rPr>
              <a:t> </a:t>
            </a:r>
            <a:r>
              <a:rPr lang="en-GB" dirty="0" err="1">
                <a:latin typeface="Sassoon Primary" panose="020B0503020103030203" pitchFamily="34" charset="77"/>
              </a:rPr>
              <a:t>mòr</a:t>
            </a:r>
            <a:br>
              <a:rPr lang="en-GB" dirty="0">
                <a:latin typeface="Sassoon Primary" panose="020B0503020103030203" pitchFamily="34" charset="77"/>
              </a:rPr>
            </a:br>
            <a:r>
              <a:rPr lang="en-GB" dirty="0">
                <a:latin typeface="Sassoon Primary" panose="020B0503020103030203" pitchFamily="34" charset="77"/>
              </a:rPr>
              <a:t>1,2,3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4A410D2-D79A-FD41-BE5E-57357B074E0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95649" y="3105069"/>
            <a:ext cx="2833007" cy="26779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548079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842C78-F7C4-4A6C-83C8-8E6A4DE5940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16874" y="1221022"/>
            <a:ext cx="6858000" cy="1790700"/>
          </a:xfrm>
        </p:spPr>
        <p:txBody>
          <a:bodyPr>
            <a:normAutofit fontScale="90000"/>
          </a:bodyPr>
          <a:lstStyle/>
          <a:p>
            <a:r>
              <a:rPr lang="en-GB" dirty="0" err="1">
                <a:latin typeface="Sassoon Primary" panose="020B0503020103030203" pitchFamily="34" charset="77"/>
              </a:rPr>
              <a:t>ialtag</a:t>
            </a:r>
            <a:r>
              <a:rPr lang="en-GB" dirty="0">
                <a:latin typeface="Sassoon Primary" panose="020B0503020103030203" pitchFamily="34" charset="77"/>
              </a:rPr>
              <a:t> </a:t>
            </a:r>
            <a:r>
              <a:rPr lang="en-GB" dirty="0" err="1">
                <a:latin typeface="Sassoon Primary" panose="020B0503020103030203" pitchFamily="34" charset="77"/>
              </a:rPr>
              <a:t>bheag</a:t>
            </a:r>
            <a:br>
              <a:rPr lang="en-GB" dirty="0">
                <a:latin typeface="Sassoon Primary" panose="020B0503020103030203" pitchFamily="34" charset="77"/>
              </a:rPr>
            </a:br>
            <a:r>
              <a:rPr lang="en-GB" dirty="0" err="1">
                <a:latin typeface="Sassoon Primary" panose="020B0503020103030203" pitchFamily="34" charset="77"/>
              </a:rPr>
              <a:t>ialtag</a:t>
            </a:r>
            <a:r>
              <a:rPr lang="en-GB" dirty="0">
                <a:latin typeface="Sassoon Primary" panose="020B0503020103030203" pitchFamily="34" charset="77"/>
              </a:rPr>
              <a:t> </a:t>
            </a:r>
            <a:r>
              <a:rPr lang="en-GB" dirty="0" err="1">
                <a:latin typeface="Sassoon Primary" panose="020B0503020103030203" pitchFamily="34" charset="77"/>
              </a:rPr>
              <a:t>bheag</a:t>
            </a:r>
            <a:br>
              <a:rPr lang="en-GB" dirty="0">
                <a:latin typeface="Sassoon Primary" panose="020B0503020103030203" pitchFamily="34" charset="77"/>
              </a:rPr>
            </a:br>
            <a:r>
              <a:rPr lang="en-GB" dirty="0">
                <a:latin typeface="Sassoon Primary" panose="020B0503020103030203" pitchFamily="34" charset="77"/>
              </a:rPr>
              <a:t>Leum, leum, uì!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2616C43-EE40-7247-9AB9-626BAD02538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69424" y="3585029"/>
            <a:ext cx="4152900" cy="177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555049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842C78-F7C4-4A6C-83C8-8E6A4DE5940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36042" y="1095653"/>
            <a:ext cx="6858000" cy="1790700"/>
          </a:xfrm>
        </p:spPr>
        <p:txBody>
          <a:bodyPr>
            <a:normAutofit fontScale="90000"/>
          </a:bodyPr>
          <a:lstStyle/>
          <a:p>
            <a:r>
              <a:rPr lang="en-GB" dirty="0" err="1">
                <a:latin typeface="Sassoon Primary" panose="020B0503020103030203" pitchFamily="34" charset="77"/>
              </a:rPr>
              <a:t>peapag</a:t>
            </a:r>
            <a:r>
              <a:rPr lang="en-GB" dirty="0">
                <a:latin typeface="Sassoon Primary" panose="020B0503020103030203" pitchFamily="34" charset="77"/>
              </a:rPr>
              <a:t> orains</a:t>
            </a:r>
            <a:br>
              <a:rPr lang="en-GB" dirty="0">
                <a:latin typeface="Sassoon Primary" panose="020B0503020103030203" pitchFamily="34" charset="77"/>
              </a:rPr>
            </a:br>
            <a:r>
              <a:rPr lang="en-GB" dirty="0" err="1">
                <a:latin typeface="Sassoon Primary" panose="020B0503020103030203" pitchFamily="34" charset="77"/>
              </a:rPr>
              <a:t>peapag</a:t>
            </a:r>
            <a:r>
              <a:rPr lang="en-GB" dirty="0">
                <a:latin typeface="Sassoon Primary" panose="020B0503020103030203" pitchFamily="34" charset="77"/>
              </a:rPr>
              <a:t> orains</a:t>
            </a:r>
            <a:br>
              <a:rPr lang="en-GB" dirty="0">
                <a:latin typeface="Sassoon Primary" panose="020B0503020103030203" pitchFamily="34" charset="77"/>
              </a:rPr>
            </a:br>
            <a:r>
              <a:rPr lang="en-GB" dirty="0">
                <a:latin typeface="Sassoon Primary" panose="020B0503020103030203" pitchFamily="34" charset="77"/>
              </a:rPr>
              <a:t>1,2,3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2CD72E6-A7B4-194A-A9BA-CA015714F4D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25860" y="3146878"/>
            <a:ext cx="2878364" cy="27669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25842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842C78-F7C4-4A6C-83C8-8E6A4DE5940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65860" y="991255"/>
            <a:ext cx="6858000" cy="1790700"/>
          </a:xfrm>
        </p:spPr>
        <p:txBody>
          <a:bodyPr>
            <a:normAutofit fontScale="90000"/>
          </a:bodyPr>
          <a:lstStyle/>
          <a:p>
            <a:r>
              <a:rPr lang="en-GB" dirty="0" err="1">
                <a:latin typeface="Sassoon Primary" panose="020B0503020103030203" pitchFamily="34" charset="77"/>
              </a:rPr>
              <a:t>damhan-allaidh</a:t>
            </a:r>
            <a:r>
              <a:rPr lang="en-GB" dirty="0">
                <a:latin typeface="Sassoon Primary" panose="020B0503020103030203" pitchFamily="34" charset="77"/>
              </a:rPr>
              <a:t> </a:t>
            </a:r>
            <a:br>
              <a:rPr lang="en-GB" dirty="0">
                <a:latin typeface="Sassoon Primary" panose="020B0503020103030203" pitchFamily="34" charset="77"/>
              </a:rPr>
            </a:br>
            <a:r>
              <a:rPr lang="en-GB" dirty="0" err="1">
                <a:latin typeface="Sassoon Primary" panose="020B0503020103030203" pitchFamily="34" charset="77"/>
              </a:rPr>
              <a:t>damhan-allaidh</a:t>
            </a:r>
            <a:br>
              <a:rPr lang="en-GB" dirty="0">
                <a:latin typeface="Sassoon Primary" panose="020B0503020103030203" pitchFamily="34" charset="77"/>
              </a:rPr>
            </a:br>
            <a:r>
              <a:rPr lang="en-GB" dirty="0">
                <a:latin typeface="Sassoon Primary" panose="020B0503020103030203" pitchFamily="34" charset="77"/>
              </a:rPr>
              <a:t>Leum, leum, uì!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0233890-975D-EF46-8B6E-F02A5DA4FAD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43514" y="2698268"/>
            <a:ext cx="2256971" cy="33278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4314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81</TotalTime>
  <Words>63</Words>
  <Application>Microsoft Macintosh PowerPoint</Application>
  <PresentationFormat>On-screen Show (4:3)</PresentationFormat>
  <Paragraphs>24</Paragraphs>
  <Slides>6</Slides>
  <Notes>6</Notes>
  <HiddenSlides>0</HiddenSlides>
  <MMClips>1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1" baseType="lpstr">
      <vt:lpstr>Sassoon Primary</vt:lpstr>
      <vt:lpstr>Calibri</vt:lpstr>
      <vt:lpstr>Arial</vt:lpstr>
      <vt:lpstr>Calibri Light</vt:lpstr>
      <vt:lpstr>Office Theme</vt:lpstr>
      <vt:lpstr>cat beag dubh cat beag dubh 1,2,3</vt:lpstr>
      <vt:lpstr>bana-bhuidseach bana-bhuidseach Leum, leum, uì!</vt:lpstr>
      <vt:lpstr>caisteal mòr caisteal mòr 1,2,3</vt:lpstr>
      <vt:lpstr>ialtag bheag ialtag bheag Leum, leum, uì!</vt:lpstr>
      <vt:lpstr>peapag orains peapag orains 1,2,3</vt:lpstr>
      <vt:lpstr>damhan-allaidh  damhan-allaidh Leum, leum, uì!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Oidhche Shamhna</dc:title>
  <dc:creator>Jackie Mullen</dc:creator>
  <cp:lastModifiedBy>Anne McCormack</cp:lastModifiedBy>
  <cp:revision>15</cp:revision>
  <dcterms:created xsi:type="dcterms:W3CDTF">2019-10-22T13:07:56Z</dcterms:created>
  <dcterms:modified xsi:type="dcterms:W3CDTF">2020-02-28T10:41:30Z</dcterms:modified>
</cp:coreProperties>
</file>