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9AA5B-6FF8-4831-B636-33EEE653B62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F044-F37D-4D17-83C8-9D4976FFB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8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driving a little yellow car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little yellow car, a little yellow car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driving a little yellow car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Vroom, vroom, vroom, vroom, vroom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1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driving a little blue car,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little blue car, a little blue car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driving a little blue car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Vroom, vroom, vroom, vroom, vroom.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71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driving a green tractor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green tractor, a green tractor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driving a green tractor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Brum,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brum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1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driving a red fire engine,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fire engine, a red fire engine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driving a red fire engine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nee,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3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9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72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0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7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2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9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6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45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41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40E8A7-9082-0E47-8A7E-07C13BF5DD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5C80C7-6F1C-654F-ACE7-122EE4E8645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1C4B3-0096-EA4F-A971-72FF9D3EA4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0418" y="3970285"/>
            <a:ext cx="5956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mi a’ </a:t>
            </a:r>
            <a:r>
              <a:rPr lang="en-GB" sz="2700" dirty="0" err="1">
                <a:latin typeface="Sassoon Primary" panose="020B0503020103030203" pitchFamily="34" charset="77"/>
              </a:rPr>
              <a:t>dràibheadh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càr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beag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buidhe</a:t>
            </a:r>
            <a:r>
              <a:rPr lang="en-GB" sz="27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2700" dirty="0" err="1">
                <a:latin typeface="Sassoon Primary" panose="020B0503020103030203" pitchFamily="34" charset="77"/>
              </a:rPr>
              <a:t>càr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beag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buidhe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càr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beag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buidhe</a:t>
            </a:r>
            <a:r>
              <a:rPr lang="en-GB" sz="27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mi a’ </a:t>
            </a:r>
            <a:r>
              <a:rPr lang="en-GB" sz="2700" dirty="0" err="1">
                <a:latin typeface="Sassoon Primary" panose="020B0503020103030203" pitchFamily="34" charset="77"/>
              </a:rPr>
              <a:t>dràibheadh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càr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beag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buidhe</a:t>
            </a:r>
            <a:r>
              <a:rPr lang="en-GB" sz="27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6" name="càr beag buidhe">
            <a:hlinkClick r:id="" action="ppaction://media"/>
            <a:extLst>
              <a:ext uri="{FF2B5EF4-FFF2-40B4-BE49-F238E27FC236}">
                <a16:creationId xmlns:a16="http://schemas.microsoft.com/office/drawing/2014/main" id="{CE126161-A03F-4806-BD49-A1709361F5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7796" y="2431111"/>
            <a:ext cx="457200" cy="45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C79954-CA9F-0A4D-91EA-1026AD5C5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050" y="1954861"/>
            <a:ext cx="3517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0418" y="3970285"/>
            <a:ext cx="5956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mi a’ </a:t>
            </a:r>
            <a:r>
              <a:rPr lang="en-GB" sz="2700" dirty="0" err="1">
                <a:latin typeface="Sassoon Primary" panose="020B0503020103030203" pitchFamily="34" charset="77"/>
              </a:rPr>
              <a:t>dràibheadh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càr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beag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gorm</a:t>
            </a:r>
            <a:r>
              <a:rPr lang="en-GB" sz="27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2700" dirty="0" err="1">
                <a:latin typeface="Sassoon Primary" panose="020B0503020103030203" pitchFamily="34" charset="77"/>
              </a:rPr>
              <a:t>càr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beag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gorm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càr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beag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gorm</a:t>
            </a:r>
            <a:r>
              <a:rPr lang="en-GB" sz="27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mi a’ </a:t>
            </a:r>
            <a:r>
              <a:rPr lang="en-GB" sz="2700" dirty="0" err="1">
                <a:latin typeface="Sassoon Primary" panose="020B0503020103030203" pitchFamily="34" charset="77"/>
              </a:rPr>
              <a:t>dràibheadh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càr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beag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gorm</a:t>
            </a:r>
            <a:r>
              <a:rPr lang="en-GB" sz="27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472152-A2BD-294B-A816-29B3033A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50" y="2019300"/>
            <a:ext cx="3517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5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0418" y="3970285"/>
            <a:ext cx="5956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mi a’ </a:t>
            </a:r>
            <a:r>
              <a:rPr lang="en-GB" sz="2700" dirty="0" err="1">
                <a:latin typeface="Sassoon Primary" panose="020B0503020103030203" pitchFamily="34" charset="77"/>
              </a:rPr>
              <a:t>dràibheadh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tractar</a:t>
            </a:r>
            <a:r>
              <a:rPr lang="en-GB" sz="2700" dirty="0">
                <a:latin typeface="Sassoon Primary" panose="020B0503020103030203" pitchFamily="34" charset="77"/>
              </a:rPr>
              <a:t> uaine,</a:t>
            </a:r>
          </a:p>
          <a:p>
            <a:r>
              <a:rPr lang="en-GB" sz="2700" dirty="0" err="1">
                <a:latin typeface="Sassoon Primary" panose="020B0503020103030203" pitchFamily="34" charset="77"/>
              </a:rPr>
              <a:t>tractar</a:t>
            </a:r>
            <a:r>
              <a:rPr lang="en-GB" sz="2700" dirty="0">
                <a:latin typeface="Sassoon Primary" panose="020B0503020103030203" pitchFamily="34" charset="77"/>
              </a:rPr>
              <a:t> uaine, </a:t>
            </a:r>
            <a:r>
              <a:rPr lang="en-GB" sz="2700" dirty="0" err="1">
                <a:latin typeface="Sassoon Primary" panose="020B0503020103030203" pitchFamily="34" charset="77"/>
              </a:rPr>
              <a:t>tractar</a:t>
            </a:r>
            <a:r>
              <a:rPr lang="en-GB" sz="2700" dirty="0">
                <a:latin typeface="Sassoon Primary" panose="020B0503020103030203" pitchFamily="34" charset="77"/>
              </a:rPr>
              <a:t> uaine.</a:t>
            </a:r>
          </a:p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mi a’ </a:t>
            </a:r>
            <a:r>
              <a:rPr lang="en-GB" sz="2700" dirty="0" err="1">
                <a:latin typeface="Sassoon Primary" panose="020B0503020103030203" pitchFamily="34" charset="77"/>
              </a:rPr>
              <a:t>dràibheadh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tractar</a:t>
            </a:r>
            <a:r>
              <a:rPr lang="en-GB" sz="2700" dirty="0">
                <a:latin typeface="Sassoon Primary" panose="020B0503020103030203" pitchFamily="34" charset="77"/>
              </a:rPr>
              <a:t> uaine,</a:t>
            </a:r>
          </a:p>
          <a:p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bhrum</a:t>
            </a:r>
            <a:r>
              <a:rPr lang="en-GB" sz="27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B5F9D-6E02-154A-9353-C1AC478AD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77" y="1456340"/>
            <a:ext cx="2857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7828" y="3496200"/>
            <a:ext cx="7579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mi a’ </a:t>
            </a:r>
            <a:r>
              <a:rPr lang="en-GB" sz="2700" dirty="0" err="1">
                <a:latin typeface="Sassoon Primary" panose="020B0503020103030203" pitchFamily="34" charset="77"/>
              </a:rPr>
              <a:t>dràibheadh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einnsean-smàlaidh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dearg</a:t>
            </a:r>
            <a:r>
              <a:rPr lang="en-GB" sz="27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2700" dirty="0" err="1">
                <a:latin typeface="Sassoon Primary" panose="020B0503020103030203" pitchFamily="34" charset="77"/>
              </a:rPr>
              <a:t>einnsean-smàlaidh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dearg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einnsean-smàlaidh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dearg</a:t>
            </a:r>
            <a:r>
              <a:rPr lang="en-GB" sz="27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2700" dirty="0" err="1">
                <a:latin typeface="Sassoon Primary" panose="020B0503020103030203" pitchFamily="34" charset="77"/>
              </a:rPr>
              <a:t>Tha</a:t>
            </a:r>
            <a:r>
              <a:rPr lang="en-GB" sz="2700" dirty="0">
                <a:latin typeface="Sassoon Primary" panose="020B0503020103030203" pitchFamily="34" charset="77"/>
              </a:rPr>
              <a:t> mi a’ </a:t>
            </a:r>
            <a:r>
              <a:rPr lang="en-GB" sz="2700" dirty="0" err="1">
                <a:latin typeface="Sassoon Primary" panose="020B0503020103030203" pitchFamily="34" charset="77"/>
              </a:rPr>
              <a:t>dràibheadh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einnsean-smàlaidh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dearg</a:t>
            </a:r>
            <a:r>
              <a:rPr lang="en-GB" sz="27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2700" dirty="0" err="1">
                <a:latin typeface="Sassoon Primary" panose="020B0503020103030203" pitchFamily="34" charset="77"/>
              </a:rPr>
              <a:t>Nì-nò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nì-nò</a:t>
            </a:r>
            <a:r>
              <a:rPr lang="en-GB" sz="2700" dirty="0">
                <a:latin typeface="Sassoon Primary" panose="020B0503020103030203" pitchFamily="34" charset="77"/>
              </a:rPr>
              <a:t>, </a:t>
            </a:r>
            <a:r>
              <a:rPr lang="en-GB" sz="2700" dirty="0" err="1">
                <a:latin typeface="Sassoon Primary" panose="020B0503020103030203" pitchFamily="34" charset="77"/>
              </a:rPr>
              <a:t>nì-nò</a:t>
            </a:r>
            <a:r>
              <a:rPr lang="en-GB" sz="27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E37B90-682F-0B48-BEE2-9C5CFB124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801414"/>
            <a:ext cx="5257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33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264</Words>
  <Application>Microsoft Macintosh PowerPoint</Application>
  <PresentationFormat>On-screen Show (4:3)</PresentationFormat>
  <Paragraphs>36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Sassoon Primary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19</cp:revision>
  <dcterms:created xsi:type="dcterms:W3CDTF">2018-09-21T13:24:21Z</dcterms:created>
  <dcterms:modified xsi:type="dcterms:W3CDTF">2019-12-16T15:36:32Z</dcterms:modified>
</cp:coreProperties>
</file>