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66" r:id="rId2"/>
    <p:sldId id="262" r:id="rId3"/>
    <p:sldId id="265" r:id="rId4"/>
    <p:sldId id="261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Sassoon Primary" panose="020B0503020103030203" pitchFamily="34" charset="77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2D03C-4072-407F-85F9-AF60224DD5F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C88CC-EB0D-4A47-BDDC-64B12AB22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61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Where</a:t>
            </a:r>
            <a:r>
              <a:rPr lang="en-GB" baseline="0" dirty="0"/>
              <a:t> are your eyes, your eyes, your eyes?</a:t>
            </a:r>
          </a:p>
          <a:p>
            <a:r>
              <a:rPr lang="en-GB" baseline="0" dirty="0"/>
              <a:t>Where are your eyes?</a:t>
            </a:r>
          </a:p>
          <a:p>
            <a:r>
              <a:rPr lang="en-GB" baseline="0" dirty="0"/>
              <a:t>Look! There they are.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C88CC-EB0D-4A47-BDDC-64B12AB2275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0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Where is your nose, your nose, your nose?</a:t>
            </a:r>
          </a:p>
          <a:p>
            <a:r>
              <a:rPr lang="en-GB" dirty="0"/>
              <a:t>Where is your nose?</a:t>
            </a:r>
          </a:p>
          <a:p>
            <a:r>
              <a:rPr lang="en-GB" dirty="0"/>
              <a:t>Look! There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C88CC-EB0D-4A47-BDDC-64B12AB227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1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Where are your ears, your ears, your ears?</a:t>
            </a:r>
          </a:p>
          <a:p>
            <a:r>
              <a:rPr lang="en-GB" dirty="0"/>
              <a:t>Where</a:t>
            </a:r>
            <a:r>
              <a:rPr lang="en-GB" baseline="0" dirty="0"/>
              <a:t> are your ears?</a:t>
            </a:r>
          </a:p>
          <a:p>
            <a:r>
              <a:rPr lang="en-GB" baseline="0" dirty="0"/>
              <a:t>Look! There they are.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C88CC-EB0D-4A47-BDDC-64B12AB227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95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Where </a:t>
            </a:r>
            <a:r>
              <a:rPr lang="en-GB" dirty="0"/>
              <a:t>is your mouth, your mouth, your mouth?</a:t>
            </a:r>
          </a:p>
          <a:p>
            <a:r>
              <a:rPr lang="en-GB" dirty="0"/>
              <a:t>Where is your mouth?</a:t>
            </a:r>
          </a:p>
          <a:p>
            <a:r>
              <a:rPr lang="en-GB" dirty="0"/>
              <a:t>Look! There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C88CC-EB0D-4A47-BDDC-64B12AB227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3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21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86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1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42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63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84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33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34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45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56ED80-8409-4F25-B387-13135C384C5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4B33E-10EA-4932-86BB-7CC9AE7B6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01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30BBED-52F6-BD42-B7F9-9E7CD0F625A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9B1A03-5A54-FA49-A3E0-5FF13F1A153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F00EB3-FBD0-424A-BCAB-F5A986DB0EC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0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7640E2-DA17-1F45-9317-80194119A5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8" t="51801" r="14211"/>
          <a:stretch/>
        </p:blipFill>
        <p:spPr>
          <a:xfrm>
            <a:off x="5507419" y="348303"/>
            <a:ext cx="2123089" cy="695532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7192" y="899768"/>
            <a:ext cx="5355323" cy="1846301"/>
          </a:xfrm>
        </p:spPr>
        <p:txBody>
          <a:bodyPr>
            <a:noAutofit/>
          </a:bodyPr>
          <a:lstStyle/>
          <a:p>
            <a:r>
              <a:rPr lang="en-GB" sz="3300" dirty="0" err="1">
                <a:latin typeface="Sassoon Primary" panose="020B0503020103030203" pitchFamily="34" charset="77"/>
              </a:rPr>
              <a:t>Cà</a:t>
            </a:r>
            <a:r>
              <a:rPr lang="en-GB" sz="3300" dirty="0">
                <a:latin typeface="Sassoon Primary" panose="020B0503020103030203" pitchFamily="34" charset="77"/>
              </a:rPr>
              <a:t>’ </a:t>
            </a:r>
            <a:r>
              <a:rPr lang="en-GB" sz="3300" dirty="0" err="1">
                <a:latin typeface="Sassoon Primary" panose="020B0503020103030203" pitchFamily="34" charset="77"/>
              </a:rPr>
              <a:t>bheil</a:t>
            </a:r>
            <a:r>
              <a:rPr lang="en-GB" sz="3300" dirty="0">
                <a:latin typeface="Sassoon Primary" panose="020B0503020103030203" pitchFamily="34" charset="77"/>
              </a:rPr>
              <a:t> do </a:t>
            </a:r>
            <a:r>
              <a:rPr lang="en-GB" sz="3300" dirty="0" err="1">
                <a:latin typeface="Sassoon Primary" panose="020B0503020103030203" pitchFamily="34" charset="77"/>
              </a:rPr>
              <a:t>shùilean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br>
              <a:rPr lang="en-GB" sz="3300" dirty="0">
                <a:latin typeface="Sassoon Primary" panose="020B0503020103030203" pitchFamily="34" charset="77"/>
              </a:rPr>
            </a:br>
            <a:r>
              <a:rPr lang="en-GB" sz="3300" dirty="0">
                <a:latin typeface="Sassoon Primary" panose="020B0503020103030203" pitchFamily="34" charset="77"/>
              </a:rPr>
              <a:t>do </a:t>
            </a:r>
            <a:r>
              <a:rPr lang="en-GB" sz="3300" dirty="0" err="1">
                <a:latin typeface="Sassoon Primary" panose="020B0503020103030203" pitchFamily="34" charset="77"/>
              </a:rPr>
              <a:t>shùilean</a:t>
            </a:r>
            <a:r>
              <a:rPr lang="en-GB" sz="3300" dirty="0">
                <a:latin typeface="Sassoon Primary" panose="020B0503020103030203" pitchFamily="34" charset="77"/>
              </a:rPr>
              <a:t>, do </a:t>
            </a:r>
            <a:r>
              <a:rPr lang="en-GB" sz="3300" dirty="0" err="1">
                <a:latin typeface="Sassoon Primary" panose="020B0503020103030203" pitchFamily="34" charset="77"/>
              </a:rPr>
              <a:t>shùilean</a:t>
            </a:r>
            <a:r>
              <a:rPr lang="en-GB" sz="3300" dirty="0">
                <a:latin typeface="Sassoon Primary" panose="020B0503020103030203" pitchFamily="34" charset="77"/>
              </a:rPr>
              <a:t>?</a:t>
            </a:r>
            <a:br>
              <a:rPr lang="en-GB" sz="3300" dirty="0">
                <a:latin typeface="Sassoon Primary" panose="020B0503020103030203" pitchFamily="34" charset="77"/>
              </a:rPr>
            </a:br>
            <a:r>
              <a:rPr lang="en-GB" sz="3300" dirty="0" err="1">
                <a:latin typeface="Sassoon Primary" panose="020B0503020103030203" pitchFamily="34" charset="77"/>
              </a:rPr>
              <a:t>Cà</a:t>
            </a:r>
            <a:r>
              <a:rPr lang="en-GB" sz="3300" dirty="0">
                <a:latin typeface="Sassoon Primary" panose="020B0503020103030203" pitchFamily="34" charset="77"/>
              </a:rPr>
              <a:t>’ </a:t>
            </a:r>
            <a:r>
              <a:rPr lang="en-GB" sz="3300" dirty="0" err="1">
                <a:latin typeface="Sassoon Primary" panose="020B0503020103030203" pitchFamily="34" charset="77"/>
              </a:rPr>
              <a:t>bheil</a:t>
            </a:r>
            <a:r>
              <a:rPr lang="en-GB" sz="3300" dirty="0">
                <a:latin typeface="Sassoon Primary" panose="020B0503020103030203" pitchFamily="34" charset="77"/>
              </a:rPr>
              <a:t> do </a:t>
            </a:r>
            <a:r>
              <a:rPr lang="en-GB" sz="3300" dirty="0" err="1">
                <a:latin typeface="Sassoon Primary" panose="020B0503020103030203" pitchFamily="34" charset="77"/>
              </a:rPr>
              <a:t>shùilean</a:t>
            </a:r>
            <a:r>
              <a:rPr lang="en-GB" sz="3300" dirty="0">
                <a:latin typeface="Sassoon Primary" panose="020B0503020103030203" pitchFamily="34" charset="77"/>
              </a:rPr>
              <a:t>?</a:t>
            </a:r>
            <a:br>
              <a:rPr lang="en-GB" sz="3300" dirty="0">
                <a:latin typeface="Sassoon Primary" panose="020B0503020103030203" pitchFamily="34" charset="77"/>
              </a:rPr>
            </a:br>
            <a:r>
              <a:rPr lang="en-GB" sz="3300" dirty="0" err="1">
                <a:latin typeface="Sassoon Primary" panose="020B0503020103030203" pitchFamily="34" charset="77"/>
              </a:rPr>
              <a:t>Seall</a:t>
            </a:r>
            <a:r>
              <a:rPr lang="en-GB" sz="3300" dirty="0">
                <a:latin typeface="Sassoon Primary" panose="020B0503020103030203" pitchFamily="34" charset="77"/>
              </a:rPr>
              <a:t>! </a:t>
            </a:r>
            <a:r>
              <a:rPr lang="en-GB" sz="3300" dirty="0" err="1">
                <a:latin typeface="Sassoon Primary" panose="020B0503020103030203" pitchFamily="34" charset="77"/>
              </a:rPr>
              <a:t>Seo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iad</a:t>
            </a:r>
            <a:r>
              <a:rPr lang="en-GB" sz="33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2" name="Càite a Bheil Do Shùile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01908" y="6151989"/>
            <a:ext cx="457200" cy="457200"/>
          </a:xfrm>
          <a:prstGeom prst="rect">
            <a:avLst/>
          </a:prstGeom>
        </p:spPr>
      </p:pic>
      <p:sp>
        <p:nvSpPr>
          <p:cNvPr id="8" name="Right Arrow 8">
            <a:extLst>
              <a:ext uri="{FF2B5EF4-FFF2-40B4-BE49-F238E27FC236}">
                <a16:creationId xmlns:a16="http://schemas.microsoft.com/office/drawing/2014/main" id="{F7F7971D-7FBE-0546-AD0C-73BEC77571F2}"/>
              </a:ext>
            </a:extLst>
          </p:cNvPr>
          <p:cNvSpPr/>
          <p:nvPr/>
        </p:nvSpPr>
        <p:spPr>
          <a:xfrm rot="10800000">
            <a:off x="6939759" y="1656663"/>
            <a:ext cx="810870" cy="332509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6" name="Right Arrow 8">
            <a:extLst>
              <a:ext uri="{FF2B5EF4-FFF2-40B4-BE49-F238E27FC236}">
                <a16:creationId xmlns:a16="http://schemas.microsoft.com/office/drawing/2014/main" id="{F8C2A4E6-7EE2-844E-9BC4-046B453CDE71}"/>
              </a:ext>
            </a:extLst>
          </p:cNvPr>
          <p:cNvSpPr/>
          <p:nvPr/>
        </p:nvSpPr>
        <p:spPr>
          <a:xfrm>
            <a:off x="5214256" y="1656664"/>
            <a:ext cx="826591" cy="332509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6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977" y="1528593"/>
            <a:ext cx="5355323" cy="1137804"/>
          </a:xfrm>
        </p:spPr>
        <p:txBody>
          <a:bodyPr>
            <a:noAutofit/>
          </a:bodyPr>
          <a:lstStyle/>
          <a:p>
            <a:r>
              <a:rPr lang="en-GB" sz="3300" dirty="0" err="1">
                <a:latin typeface="Sassoon Primary" panose="020B0503020103030203" pitchFamily="34" charset="77"/>
              </a:rPr>
              <a:t>Cà</a:t>
            </a:r>
            <a:r>
              <a:rPr lang="en-GB" sz="3300" dirty="0">
                <a:latin typeface="Sassoon Primary" panose="020B0503020103030203" pitchFamily="34" charset="77"/>
              </a:rPr>
              <a:t>’ </a:t>
            </a:r>
            <a:r>
              <a:rPr lang="en-GB" sz="3300" dirty="0" err="1">
                <a:latin typeface="Sassoon Primary" panose="020B0503020103030203" pitchFamily="34" charset="77"/>
              </a:rPr>
              <a:t>bheil</a:t>
            </a:r>
            <a:r>
              <a:rPr lang="en-GB" sz="3300" dirty="0">
                <a:latin typeface="Sassoon Primary" panose="020B0503020103030203" pitchFamily="34" charset="77"/>
              </a:rPr>
              <a:t> do </a:t>
            </a:r>
            <a:r>
              <a:rPr lang="en-GB" sz="3300" dirty="0" err="1">
                <a:latin typeface="Sassoon Primary" panose="020B0503020103030203" pitchFamily="34" charset="77"/>
              </a:rPr>
              <a:t>shròin</a:t>
            </a:r>
            <a:r>
              <a:rPr lang="en-GB" sz="3300" dirty="0">
                <a:latin typeface="Sassoon Primary" panose="020B0503020103030203" pitchFamily="34" charset="77"/>
              </a:rPr>
              <a:t>,</a:t>
            </a:r>
            <a:br>
              <a:rPr lang="en-GB" sz="3300" dirty="0">
                <a:latin typeface="Sassoon Primary" panose="020B0503020103030203" pitchFamily="34" charset="77"/>
              </a:rPr>
            </a:br>
            <a:r>
              <a:rPr lang="en-GB" sz="3300" dirty="0">
                <a:latin typeface="Sassoon Primary" panose="020B0503020103030203" pitchFamily="34" charset="77"/>
              </a:rPr>
              <a:t>do </a:t>
            </a:r>
            <a:r>
              <a:rPr lang="en-GB" sz="3300" dirty="0" err="1">
                <a:latin typeface="Sassoon Primary" panose="020B0503020103030203" pitchFamily="34" charset="77"/>
              </a:rPr>
              <a:t>shròin</a:t>
            </a:r>
            <a:r>
              <a:rPr lang="en-GB" sz="3300" dirty="0">
                <a:latin typeface="Sassoon Primary" panose="020B0503020103030203" pitchFamily="34" charset="77"/>
              </a:rPr>
              <a:t>, do </a:t>
            </a:r>
            <a:r>
              <a:rPr lang="en-GB" sz="3300" dirty="0" err="1">
                <a:latin typeface="Sassoon Primary" panose="020B0503020103030203" pitchFamily="34" charset="77"/>
              </a:rPr>
              <a:t>shròin</a:t>
            </a:r>
            <a:r>
              <a:rPr lang="en-GB" sz="3300" dirty="0">
                <a:latin typeface="Sassoon Primary" panose="020B0503020103030203" pitchFamily="34" charset="77"/>
              </a:rPr>
              <a:t>?</a:t>
            </a:r>
            <a:br>
              <a:rPr lang="en-GB" sz="3300" dirty="0">
                <a:latin typeface="Sassoon Primary" panose="020B0503020103030203" pitchFamily="34" charset="77"/>
              </a:rPr>
            </a:br>
            <a:r>
              <a:rPr lang="en-GB" sz="3300" dirty="0" err="1">
                <a:latin typeface="Sassoon Primary" panose="020B0503020103030203" pitchFamily="34" charset="77"/>
              </a:rPr>
              <a:t>Cà</a:t>
            </a:r>
            <a:r>
              <a:rPr lang="en-GB" sz="3300" dirty="0">
                <a:latin typeface="Sassoon Primary" panose="020B0503020103030203" pitchFamily="34" charset="77"/>
              </a:rPr>
              <a:t>’ </a:t>
            </a:r>
            <a:r>
              <a:rPr lang="en-GB" sz="3300" dirty="0" err="1">
                <a:latin typeface="Sassoon Primary" panose="020B0503020103030203" pitchFamily="34" charset="77"/>
              </a:rPr>
              <a:t>bheil</a:t>
            </a:r>
            <a:r>
              <a:rPr lang="en-GB" sz="3300" dirty="0">
                <a:latin typeface="Sassoon Primary" panose="020B0503020103030203" pitchFamily="34" charset="77"/>
              </a:rPr>
              <a:t> do </a:t>
            </a:r>
            <a:r>
              <a:rPr lang="en-GB" sz="3300" dirty="0" err="1">
                <a:latin typeface="Sassoon Primary" panose="020B0503020103030203" pitchFamily="34" charset="77"/>
              </a:rPr>
              <a:t>shròin</a:t>
            </a:r>
            <a:r>
              <a:rPr lang="en-GB" sz="3300" dirty="0">
                <a:latin typeface="Sassoon Primary" panose="020B0503020103030203" pitchFamily="34" charset="77"/>
              </a:rPr>
              <a:t>?</a:t>
            </a:r>
            <a:br>
              <a:rPr lang="en-GB" sz="3300" dirty="0">
                <a:latin typeface="Sassoon Primary" panose="020B0503020103030203" pitchFamily="34" charset="77"/>
              </a:rPr>
            </a:br>
            <a:r>
              <a:rPr lang="en-GB" sz="3300" dirty="0" err="1">
                <a:latin typeface="Sassoon Primary" panose="020B0503020103030203" pitchFamily="34" charset="77"/>
              </a:rPr>
              <a:t>Seall</a:t>
            </a:r>
            <a:r>
              <a:rPr lang="en-GB" sz="3300" dirty="0">
                <a:latin typeface="Sassoon Primary" panose="020B0503020103030203" pitchFamily="34" charset="77"/>
              </a:rPr>
              <a:t>! </a:t>
            </a:r>
            <a:r>
              <a:rPr lang="en-GB" sz="3300" dirty="0" err="1">
                <a:latin typeface="Sassoon Primary" panose="020B0503020103030203" pitchFamily="34" charset="77"/>
              </a:rPr>
              <a:t>Seo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i</a:t>
            </a:r>
            <a:r>
              <a:rPr lang="en-GB" sz="33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318ECF-4EDA-8E43-81A0-2E2AB98F8F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3" t="7203" r="63044" b="51572"/>
          <a:stretch/>
        </p:blipFill>
        <p:spPr>
          <a:xfrm>
            <a:off x="5357128" y="1240220"/>
            <a:ext cx="1776247" cy="4875616"/>
          </a:xfrm>
          <a:prstGeom prst="rect">
            <a:avLst/>
          </a:prstGeom>
        </p:spPr>
      </p:pic>
      <p:sp>
        <p:nvSpPr>
          <p:cNvPr id="8" name="Right Arrow 8">
            <a:extLst>
              <a:ext uri="{FF2B5EF4-FFF2-40B4-BE49-F238E27FC236}">
                <a16:creationId xmlns:a16="http://schemas.microsoft.com/office/drawing/2014/main" id="{69071414-AEBB-E348-9DF3-BEC096FB65EB}"/>
              </a:ext>
            </a:extLst>
          </p:cNvPr>
          <p:cNvSpPr/>
          <p:nvPr/>
        </p:nvSpPr>
        <p:spPr>
          <a:xfrm rot="10800000">
            <a:off x="6475283" y="2333887"/>
            <a:ext cx="1776247" cy="33250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2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4809" y="1281751"/>
            <a:ext cx="5175813" cy="1137804"/>
          </a:xfrm>
        </p:spPr>
        <p:txBody>
          <a:bodyPr>
            <a:noAutofit/>
          </a:bodyPr>
          <a:lstStyle/>
          <a:p>
            <a:r>
              <a:rPr lang="en-GB" sz="3300" dirty="0" err="1">
                <a:latin typeface="Sassoon Primary" panose="020B0503020103030203" pitchFamily="34" charset="77"/>
              </a:rPr>
              <a:t>Cà</a:t>
            </a:r>
            <a:r>
              <a:rPr lang="en-GB" sz="3300" dirty="0">
                <a:latin typeface="Sassoon Primary" panose="020B0503020103030203" pitchFamily="34" charset="77"/>
              </a:rPr>
              <a:t>’ </a:t>
            </a:r>
            <a:r>
              <a:rPr lang="en-GB" sz="3300" dirty="0" err="1">
                <a:latin typeface="Sassoon Primary" panose="020B0503020103030203" pitchFamily="34" charset="77"/>
              </a:rPr>
              <a:t>bheil</a:t>
            </a:r>
            <a:r>
              <a:rPr lang="en-GB" sz="3300" dirty="0">
                <a:latin typeface="Sassoon Primary" panose="020B0503020103030203" pitchFamily="34" charset="77"/>
              </a:rPr>
              <a:t> do </a:t>
            </a:r>
            <a:r>
              <a:rPr lang="en-GB" sz="3300" dirty="0" err="1">
                <a:latin typeface="Sassoon Primary" panose="020B0503020103030203" pitchFamily="34" charset="77"/>
              </a:rPr>
              <a:t>chluasan</a:t>
            </a:r>
            <a:r>
              <a:rPr lang="en-GB" sz="3300" dirty="0">
                <a:latin typeface="Sassoon Primary" panose="020B0503020103030203" pitchFamily="34" charset="77"/>
              </a:rPr>
              <a:t>,</a:t>
            </a:r>
            <a:br>
              <a:rPr lang="en-GB" sz="3300" dirty="0">
                <a:latin typeface="Sassoon Primary" panose="020B0503020103030203" pitchFamily="34" charset="77"/>
              </a:rPr>
            </a:br>
            <a:r>
              <a:rPr lang="en-GB" sz="3300" dirty="0">
                <a:latin typeface="Sassoon Primary" panose="020B0503020103030203" pitchFamily="34" charset="77"/>
              </a:rPr>
              <a:t>do </a:t>
            </a:r>
            <a:r>
              <a:rPr lang="en-GB" sz="3300" dirty="0" err="1">
                <a:latin typeface="Sassoon Primary" panose="020B0503020103030203" pitchFamily="34" charset="77"/>
              </a:rPr>
              <a:t>chluasan</a:t>
            </a:r>
            <a:r>
              <a:rPr lang="en-GB" sz="3300" dirty="0">
                <a:latin typeface="Sassoon Primary" panose="020B0503020103030203" pitchFamily="34" charset="77"/>
              </a:rPr>
              <a:t>, do </a:t>
            </a:r>
            <a:r>
              <a:rPr lang="en-GB" sz="3300" dirty="0" err="1">
                <a:latin typeface="Sassoon Primary" panose="020B0503020103030203" pitchFamily="34" charset="77"/>
              </a:rPr>
              <a:t>chluasan</a:t>
            </a:r>
            <a:r>
              <a:rPr lang="en-GB" sz="3300" dirty="0">
                <a:latin typeface="Sassoon Primary" panose="020B0503020103030203" pitchFamily="34" charset="77"/>
              </a:rPr>
              <a:t>?</a:t>
            </a:r>
            <a:br>
              <a:rPr lang="en-GB" sz="3300" dirty="0">
                <a:latin typeface="Sassoon Primary" panose="020B0503020103030203" pitchFamily="34" charset="77"/>
              </a:rPr>
            </a:br>
            <a:r>
              <a:rPr lang="en-GB" sz="3300" dirty="0" err="1">
                <a:latin typeface="Sassoon Primary" panose="020B0503020103030203" pitchFamily="34" charset="77"/>
              </a:rPr>
              <a:t>Cà</a:t>
            </a:r>
            <a:r>
              <a:rPr lang="en-GB" sz="3300" dirty="0">
                <a:latin typeface="Sassoon Primary" panose="020B0503020103030203" pitchFamily="34" charset="77"/>
              </a:rPr>
              <a:t>’ </a:t>
            </a:r>
            <a:r>
              <a:rPr lang="en-GB" sz="3300" dirty="0" err="1">
                <a:latin typeface="Sassoon Primary" panose="020B0503020103030203" pitchFamily="34" charset="77"/>
              </a:rPr>
              <a:t>bheil</a:t>
            </a:r>
            <a:r>
              <a:rPr lang="en-GB" sz="3300" dirty="0">
                <a:latin typeface="Sassoon Primary" panose="020B0503020103030203" pitchFamily="34" charset="77"/>
              </a:rPr>
              <a:t> do </a:t>
            </a:r>
            <a:r>
              <a:rPr lang="en-GB" sz="3300" dirty="0" err="1">
                <a:latin typeface="Sassoon Primary" panose="020B0503020103030203" pitchFamily="34" charset="77"/>
              </a:rPr>
              <a:t>chluasan</a:t>
            </a:r>
            <a:r>
              <a:rPr lang="en-GB" sz="3300" dirty="0">
                <a:latin typeface="Sassoon Primary" panose="020B0503020103030203" pitchFamily="34" charset="77"/>
              </a:rPr>
              <a:t>?</a:t>
            </a:r>
            <a:br>
              <a:rPr lang="en-GB" sz="3300" dirty="0">
                <a:latin typeface="Sassoon Primary" panose="020B0503020103030203" pitchFamily="34" charset="77"/>
              </a:rPr>
            </a:br>
            <a:r>
              <a:rPr lang="en-GB" sz="3300" dirty="0" err="1">
                <a:latin typeface="Sassoon Primary" panose="020B0503020103030203" pitchFamily="34" charset="77"/>
              </a:rPr>
              <a:t>Seall</a:t>
            </a:r>
            <a:r>
              <a:rPr lang="en-GB" sz="3300" dirty="0">
                <a:latin typeface="Sassoon Primary" panose="020B0503020103030203" pitchFamily="34" charset="77"/>
              </a:rPr>
              <a:t>! </a:t>
            </a:r>
            <a:r>
              <a:rPr lang="en-GB" sz="3300" dirty="0" err="1">
                <a:latin typeface="Sassoon Primary" panose="020B0503020103030203" pitchFamily="34" charset="77"/>
              </a:rPr>
              <a:t>Seo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iad</a:t>
            </a:r>
            <a:r>
              <a:rPr lang="en-GB" sz="33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C06A3-843E-A345-A634-3D28115802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7" t="5603" r="49405" b="51839"/>
          <a:stretch/>
        </p:blipFill>
        <p:spPr>
          <a:xfrm>
            <a:off x="5381740" y="874269"/>
            <a:ext cx="1702676" cy="5033270"/>
          </a:xfrm>
          <a:prstGeom prst="rect">
            <a:avLst/>
          </a:prstGeom>
        </p:spPr>
      </p:pic>
      <p:sp>
        <p:nvSpPr>
          <p:cNvPr id="6" name="Right Arrow 8">
            <a:extLst>
              <a:ext uri="{FF2B5EF4-FFF2-40B4-BE49-F238E27FC236}">
                <a16:creationId xmlns:a16="http://schemas.microsoft.com/office/drawing/2014/main" id="{9478FA68-8395-B640-B4A9-189E430799D3}"/>
              </a:ext>
            </a:extLst>
          </p:cNvPr>
          <p:cNvSpPr/>
          <p:nvPr/>
        </p:nvSpPr>
        <p:spPr>
          <a:xfrm rot="10800000">
            <a:off x="7032308" y="1850653"/>
            <a:ext cx="861848" cy="33250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8" name="Right Arrow 8">
            <a:extLst>
              <a:ext uri="{FF2B5EF4-FFF2-40B4-BE49-F238E27FC236}">
                <a16:creationId xmlns:a16="http://schemas.microsoft.com/office/drawing/2014/main" id="{92A31B6D-9E5B-9845-B6D7-467CF454515E}"/>
              </a:ext>
            </a:extLst>
          </p:cNvPr>
          <p:cNvSpPr/>
          <p:nvPr/>
        </p:nvSpPr>
        <p:spPr>
          <a:xfrm>
            <a:off x="4572000" y="1850653"/>
            <a:ext cx="861848" cy="33250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8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2158" y="1547380"/>
            <a:ext cx="5355323" cy="1137804"/>
          </a:xfrm>
        </p:spPr>
        <p:txBody>
          <a:bodyPr>
            <a:noAutofit/>
          </a:bodyPr>
          <a:lstStyle/>
          <a:p>
            <a:r>
              <a:rPr lang="en-GB" sz="3300" dirty="0" err="1">
                <a:latin typeface="Sassoon Primary" panose="020B0503020103030203" pitchFamily="34" charset="77"/>
              </a:rPr>
              <a:t>Cà</a:t>
            </a:r>
            <a:r>
              <a:rPr lang="en-GB" sz="3300" dirty="0">
                <a:latin typeface="Sassoon Primary" panose="020B0503020103030203" pitchFamily="34" charset="77"/>
              </a:rPr>
              <a:t>’ </a:t>
            </a:r>
            <a:r>
              <a:rPr lang="en-GB" sz="3300" dirty="0" err="1">
                <a:latin typeface="Sassoon Primary" panose="020B0503020103030203" pitchFamily="34" charset="77"/>
              </a:rPr>
              <a:t>bheil</a:t>
            </a:r>
            <a:r>
              <a:rPr lang="en-GB" sz="3300" dirty="0">
                <a:latin typeface="Sassoon Primary" panose="020B0503020103030203" pitchFamily="34" charset="77"/>
              </a:rPr>
              <a:t> do </a:t>
            </a:r>
            <a:r>
              <a:rPr lang="en-GB" sz="3300" dirty="0" err="1">
                <a:latin typeface="Sassoon Primary" panose="020B0503020103030203" pitchFamily="34" charset="77"/>
              </a:rPr>
              <a:t>bheul</a:t>
            </a:r>
            <a:br>
              <a:rPr lang="en-GB" sz="3300" dirty="0">
                <a:latin typeface="Sassoon Primary" panose="020B0503020103030203" pitchFamily="34" charset="77"/>
              </a:rPr>
            </a:br>
            <a:r>
              <a:rPr lang="en-GB" sz="3300" dirty="0">
                <a:latin typeface="Sassoon Primary" panose="020B0503020103030203" pitchFamily="34" charset="77"/>
              </a:rPr>
              <a:t>do </a:t>
            </a:r>
            <a:r>
              <a:rPr lang="en-GB" sz="3300" dirty="0" err="1">
                <a:latin typeface="Sassoon Primary" panose="020B0503020103030203" pitchFamily="34" charset="77"/>
              </a:rPr>
              <a:t>bheul</a:t>
            </a:r>
            <a:r>
              <a:rPr lang="en-GB" sz="3300" dirty="0">
                <a:latin typeface="Sassoon Primary" panose="020B0503020103030203" pitchFamily="34" charset="77"/>
              </a:rPr>
              <a:t>, do </a:t>
            </a:r>
            <a:r>
              <a:rPr lang="en-GB" sz="3300" dirty="0" err="1">
                <a:latin typeface="Sassoon Primary" panose="020B0503020103030203" pitchFamily="34" charset="77"/>
              </a:rPr>
              <a:t>bheul</a:t>
            </a:r>
            <a:r>
              <a:rPr lang="en-GB" sz="3300" dirty="0">
                <a:latin typeface="Sassoon Primary" panose="020B0503020103030203" pitchFamily="34" charset="77"/>
              </a:rPr>
              <a:t>?</a:t>
            </a:r>
            <a:br>
              <a:rPr lang="en-GB" sz="3300" dirty="0">
                <a:latin typeface="Sassoon Primary" panose="020B0503020103030203" pitchFamily="34" charset="77"/>
              </a:rPr>
            </a:br>
            <a:r>
              <a:rPr lang="en-GB" sz="3300" dirty="0" err="1">
                <a:latin typeface="Sassoon Primary" panose="020B0503020103030203" pitchFamily="34" charset="77"/>
              </a:rPr>
              <a:t>Cà</a:t>
            </a:r>
            <a:r>
              <a:rPr lang="en-GB" sz="3300" dirty="0">
                <a:latin typeface="Sassoon Primary" panose="020B0503020103030203" pitchFamily="34" charset="77"/>
              </a:rPr>
              <a:t>’ </a:t>
            </a:r>
            <a:r>
              <a:rPr lang="en-GB" sz="3300" dirty="0" err="1">
                <a:latin typeface="Sassoon Primary" panose="020B0503020103030203" pitchFamily="34" charset="77"/>
              </a:rPr>
              <a:t>bheil</a:t>
            </a:r>
            <a:r>
              <a:rPr lang="en-GB" sz="3300" dirty="0">
                <a:latin typeface="Sassoon Primary" panose="020B0503020103030203" pitchFamily="34" charset="77"/>
              </a:rPr>
              <a:t> do </a:t>
            </a:r>
            <a:r>
              <a:rPr lang="en-GB" sz="3300" dirty="0" err="1">
                <a:latin typeface="Sassoon Primary" panose="020B0503020103030203" pitchFamily="34" charset="77"/>
              </a:rPr>
              <a:t>bheul</a:t>
            </a:r>
            <a:r>
              <a:rPr lang="en-GB" sz="3300" dirty="0">
                <a:latin typeface="Sassoon Primary" panose="020B0503020103030203" pitchFamily="34" charset="77"/>
              </a:rPr>
              <a:t>?</a:t>
            </a:r>
            <a:br>
              <a:rPr lang="en-GB" sz="3300" dirty="0">
                <a:latin typeface="Sassoon Primary" panose="020B0503020103030203" pitchFamily="34" charset="77"/>
              </a:rPr>
            </a:br>
            <a:r>
              <a:rPr lang="en-GB" sz="3300" dirty="0" err="1">
                <a:latin typeface="Sassoon Primary" panose="020B0503020103030203" pitchFamily="34" charset="77"/>
              </a:rPr>
              <a:t>Seall</a:t>
            </a:r>
            <a:r>
              <a:rPr lang="en-GB" sz="3300" dirty="0">
                <a:latin typeface="Sassoon Primary" panose="020B0503020103030203" pitchFamily="34" charset="77"/>
              </a:rPr>
              <a:t>! </a:t>
            </a:r>
            <a:r>
              <a:rPr lang="en-GB" sz="3300" dirty="0" err="1">
                <a:latin typeface="Sassoon Primary" panose="020B0503020103030203" pitchFamily="34" charset="77"/>
              </a:rPr>
              <a:t>Seo</a:t>
            </a:r>
            <a:r>
              <a:rPr lang="en-GB" sz="3300" dirty="0">
                <a:latin typeface="Sassoon Primary" panose="020B0503020103030203" pitchFamily="34" charset="77"/>
              </a:rPr>
              <a:t> 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E87C5-3A20-8B4D-A16E-C73A80708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0" t="6553" r="22002" b="50889"/>
          <a:stretch/>
        </p:blipFill>
        <p:spPr>
          <a:xfrm>
            <a:off x="5381740" y="1040523"/>
            <a:ext cx="1702676" cy="5033270"/>
          </a:xfrm>
          <a:prstGeom prst="rect">
            <a:avLst/>
          </a:prstGeom>
        </p:spPr>
      </p:pic>
      <p:sp>
        <p:nvSpPr>
          <p:cNvPr id="6" name="Right Arrow 8">
            <a:extLst>
              <a:ext uri="{FF2B5EF4-FFF2-40B4-BE49-F238E27FC236}">
                <a16:creationId xmlns:a16="http://schemas.microsoft.com/office/drawing/2014/main" id="{2EB28424-9403-0146-93B1-1E83C9164820}"/>
              </a:ext>
            </a:extLst>
          </p:cNvPr>
          <p:cNvSpPr/>
          <p:nvPr/>
        </p:nvSpPr>
        <p:spPr>
          <a:xfrm rot="10800000">
            <a:off x="6480515" y="2269155"/>
            <a:ext cx="1702676" cy="33250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5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115</Words>
  <Application>Microsoft Macintosh PowerPoint</Application>
  <PresentationFormat>On-screen Show (4:3)</PresentationFormat>
  <Paragraphs>20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Arial</vt:lpstr>
      <vt:lpstr>Sassoon Primary</vt:lpstr>
      <vt:lpstr>Calibri Light</vt:lpstr>
      <vt:lpstr>Office Theme</vt:lpstr>
      <vt:lpstr>Cà’ bheil do shùilean,  do shùilean, do shùilean? Cà’ bheil do shùilean? Seall! Seo iad.</vt:lpstr>
      <vt:lpstr>Cà’ bheil do shròin, do shròin, do shròin? Cà’ bheil do shròin? Seall! Seo i.</vt:lpstr>
      <vt:lpstr>Cà’ bheil do chluasan, do chluasan, do chluasan? Cà’ bheil do chluasan? Seall! Seo iad.</vt:lpstr>
      <vt:lpstr>Cà’ bheil do bheul do bheul, do bheul? Cà’ bheil do bheul? Seall! Seo e.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Nach eil mi brèagha!</dc:title>
  <dc:creator>Tearlach</dc:creator>
  <cp:lastModifiedBy>Anne McCormack</cp:lastModifiedBy>
  <cp:revision>22</cp:revision>
  <dcterms:created xsi:type="dcterms:W3CDTF">2018-09-07T09:14:36Z</dcterms:created>
  <dcterms:modified xsi:type="dcterms:W3CDTF">2020-02-24T13:46:51Z</dcterms:modified>
</cp:coreProperties>
</file>