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58" r:id="rId4"/>
    <p:sldId id="271" r:id="rId5"/>
    <p:sldId id="272" r:id="rId6"/>
    <p:sldId id="273" r:id="rId7"/>
    <p:sldId id="274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Primary" panose="020B0503020103030203" pitchFamily="34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>
      <p:cViewPr varScale="1">
        <p:scale>
          <a:sx n="125" d="100"/>
          <a:sy n="125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7D584-BFA0-4878-8BCA-365DECD34A7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5FE48-BFBB-486C-9D22-77B6495C0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6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Scottish wild animals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FE48-BFBB-486C-9D22-77B6495C02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3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this? This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</a:t>
            </a:r>
            <a:r>
              <a:rPr lang="en-GB" baseline="0" dirty="0"/>
              <a:t> is this? This is an otter.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FE48-BFBB-486C-9D22-77B6495C02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15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this? This</a:t>
            </a:r>
            <a:r>
              <a:rPr lang="en-GB" baseline="0" dirty="0"/>
              <a:t> is a </a:t>
            </a:r>
            <a:r>
              <a:rPr lang="en-GB" dirty="0"/>
              <a:t>squirrel.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FE48-BFBB-486C-9D22-77B6495C02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45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this? This</a:t>
            </a:r>
            <a:r>
              <a:rPr lang="en-GB" baseline="0" dirty="0"/>
              <a:t> is a </a:t>
            </a:r>
            <a:r>
              <a:rPr lang="en-GB" dirty="0"/>
              <a:t>hare.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FE48-BFBB-486C-9D22-77B6495C02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2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</a:t>
            </a:r>
            <a:r>
              <a:rPr lang="en-GB" baseline="0" dirty="0"/>
              <a:t> is this? This is a seal.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FE48-BFBB-486C-9D22-77B6495C02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6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this? This</a:t>
            </a:r>
            <a:r>
              <a:rPr lang="en-GB" baseline="0" dirty="0"/>
              <a:t> is a </a:t>
            </a:r>
            <a:r>
              <a:rPr lang="en-GB" dirty="0"/>
              <a:t>Scottish wildcat.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FE48-BFBB-486C-9D22-77B6495C02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2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FE48-BFBB-486C-9D22-77B6495C02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2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9DD57-8B00-48CB-BA8F-A141B62EABA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27922-D949-486F-9AAE-61CA22EE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33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9DD57-8B00-48CB-BA8F-A141B62EABA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27922-D949-486F-9AAE-61CA22EE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3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9DD57-8B00-48CB-BA8F-A141B62EABA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27922-D949-486F-9AAE-61CA22EE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72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9DD57-8B00-48CB-BA8F-A141B62EABA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27922-D949-486F-9AAE-61CA22EE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1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9DD57-8B00-48CB-BA8F-A141B62EABA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27922-D949-486F-9AAE-61CA22EE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86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9DD57-8B00-48CB-BA8F-A141B62EABA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27922-D949-486F-9AAE-61CA22EE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89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9DD57-8B00-48CB-BA8F-A141B62EABA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27922-D949-486F-9AAE-61CA22EE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6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9DD57-8B00-48CB-BA8F-A141B62EABA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27922-D949-486F-9AAE-61CA22EE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00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9DD57-8B00-48CB-BA8F-A141B62EABA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27922-D949-486F-9AAE-61CA22EE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5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9DD57-8B00-48CB-BA8F-A141B62EABA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27922-D949-486F-9AAE-61CA22EE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06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9DD57-8B00-48CB-BA8F-A141B62EABA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27922-D949-486F-9AAE-61CA22EE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3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F6C4C4-F375-6342-8F4B-132CB5DE8A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338665-EECE-D44D-9BE9-C46EC808EC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E6E40-9A1C-7946-B2B0-44BA994A07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4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image" Target="../media/image5.e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wav"/><Relationship Id="rId7" Type="http://schemas.openxmlformats.org/officeDocument/2006/relationships/image" Target="../media/image6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wav"/><Relationship Id="rId7" Type="http://schemas.openxmlformats.org/officeDocument/2006/relationships/image" Target="../media/image7.e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6.wav"/><Relationship Id="rId7" Type="http://schemas.openxmlformats.org/officeDocument/2006/relationships/image" Target="../media/image8.e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7.wav"/><Relationship Id="rId7" Type="http://schemas.openxmlformats.org/officeDocument/2006/relationships/image" Target="../media/image9.e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8.wav"/><Relationship Id="rId7" Type="http://schemas.openxmlformats.org/officeDocument/2006/relationships/image" Target="../media/image10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e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emf"/><Relationship Id="rId11" Type="http://schemas.openxmlformats.org/officeDocument/2006/relationships/image" Target="../media/image4.png"/><Relationship Id="rId5" Type="http://schemas.openxmlformats.org/officeDocument/2006/relationships/image" Target="../media/image5.emf"/><Relationship Id="rId10" Type="http://schemas.openxmlformats.org/officeDocument/2006/relationships/image" Target="../media/image10.jp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476672"/>
            <a:ext cx="9505056" cy="3098775"/>
          </a:xfrm>
        </p:spPr>
        <p:txBody>
          <a:bodyPr/>
          <a:lstStyle/>
          <a:p>
            <a:r>
              <a:rPr lang="en-GB" dirty="0" err="1">
                <a:latin typeface="Sassoon Primary" panose="020B0503020103030203" pitchFamily="34" charset="77"/>
              </a:rPr>
              <a:t>Beathaichean</a:t>
            </a:r>
            <a:r>
              <a:rPr lang="en-GB" dirty="0">
                <a:latin typeface="Sassoon Primary" panose="020B0503020103030203" pitchFamily="34" charset="77"/>
              </a:rPr>
              <a:t> </a:t>
            </a:r>
            <a:r>
              <a:rPr lang="en-GB" dirty="0" err="1">
                <a:latin typeface="Sassoon Primary" panose="020B0503020103030203" pitchFamily="34" charset="77"/>
              </a:rPr>
              <a:t>fiadhaich</a:t>
            </a:r>
            <a:br>
              <a:rPr lang="en-GB" dirty="0">
                <a:latin typeface="Sassoon Primary" panose="020B0503020103030203" pitchFamily="34" charset="77"/>
              </a:rPr>
            </a:br>
            <a:r>
              <a:rPr lang="en-GB" dirty="0">
                <a:latin typeface="Sassoon Primary" panose="020B0503020103030203" pitchFamily="34" charset="77"/>
              </a:rPr>
              <a:t> </a:t>
            </a:r>
            <a:r>
              <a:rPr lang="en-GB" dirty="0" err="1">
                <a:latin typeface="Sassoon Primary" panose="020B0503020103030203" pitchFamily="34" charset="77"/>
              </a:rPr>
              <a:t>na</a:t>
            </a:r>
            <a:r>
              <a:rPr lang="en-GB" dirty="0">
                <a:latin typeface="Sassoon Primary" panose="020B0503020103030203" pitchFamily="34" charset="77"/>
              </a:rPr>
              <a:t> h-Alba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4EBAB-C7D9-FC4B-8269-A9887525D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2747" y="2026059"/>
            <a:ext cx="2918505" cy="4367048"/>
          </a:xfrm>
          <a:prstGeom prst="rect">
            <a:avLst/>
          </a:prstGeom>
        </p:spPr>
      </p:pic>
      <p:pic>
        <p:nvPicPr>
          <p:cNvPr id="3" name="Online Media 2" descr="339.wav">
            <a:hlinkClick r:id="" action="ppaction://media"/>
            <a:extLst>
              <a:ext uri="{FF2B5EF4-FFF2-40B4-BE49-F238E27FC236}">
                <a16:creationId xmlns:a16="http://schemas.microsoft.com/office/drawing/2014/main" id="{CDE24B18-EEBC-934A-8FB2-06903C6E5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20" y="58772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4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515719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Sassoon Primary" panose="020B0503020103030203" pitchFamily="34" charset="77"/>
              </a:rPr>
              <a:t>Seo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fiadh</a:t>
            </a:r>
            <a:r>
              <a:rPr lang="en-GB" sz="4800" dirty="0">
                <a:latin typeface="Sassoon Primary" panose="020B0503020103030203" pitchFamily="34" charset="7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4396" y="28990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Sassoon Primary" panose="020B0503020103030203" pitchFamily="34" charset="77"/>
              </a:rPr>
              <a:t>Dè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tha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seo</a:t>
            </a:r>
            <a:r>
              <a:rPr lang="en-GB" sz="4800" dirty="0">
                <a:latin typeface="Sassoon Primary" panose="020B0503020103030203" pitchFamily="34" charset="77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F0D58-654D-9B40-B216-9A1E75D7E6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816" y="1268760"/>
            <a:ext cx="2434367" cy="3529067"/>
          </a:xfrm>
          <a:prstGeom prst="rect">
            <a:avLst/>
          </a:prstGeom>
        </p:spPr>
      </p:pic>
      <p:pic>
        <p:nvPicPr>
          <p:cNvPr id="2" name="Online Media 1" descr="340.wav">
            <a:hlinkClick r:id="" action="ppaction://media"/>
            <a:extLst>
              <a:ext uri="{FF2B5EF4-FFF2-40B4-BE49-F238E27FC236}">
                <a16:creationId xmlns:a16="http://schemas.microsoft.com/office/drawing/2014/main" id="{61790BC9-0D5D-6A4C-8D13-8FE8A5536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40352" y="311474"/>
            <a:ext cx="812800" cy="812800"/>
          </a:xfrm>
          <a:prstGeom prst="rect">
            <a:avLst/>
          </a:prstGeom>
        </p:spPr>
      </p:pic>
      <p:pic>
        <p:nvPicPr>
          <p:cNvPr id="6" name="Online Media 1" descr="341.wav">
            <a:hlinkClick r:id="" action="ppaction://media"/>
            <a:extLst>
              <a:ext uri="{FF2B5EF4-FFF2-40B4-BE49-F238E27FC236}">
                <a16:creationId xmlns:a16="http://schemas.microsoft.com/office/drawing/2014/main" id="{A7E82FF3-DBC2-3F43-B427-40BD26AA0D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24328" y="58772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4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B6F8B0A-8507-4644-99EB-FC2671949520}"/>
              </a:ext>
            </a:extLst>
          </p:cNvPr>
          <p:cNvSpPr txBox="1"/>
          <p:nvPr/>
        </p:nvSpPr>
        <p:spPr>
          <a:xfrm>
            <a:off x="395536" y="5157192"/>
            <a:ext cx="844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Sassoon Primary" panose="020B0503020103030203" pitchFamily="34" charset="77"/>
              </a:rPr>
              <a:t>Seo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biast-dhubh</a:t>
            </a:r>
            <a:r>
              <a:rPr lang="en-GB" sz="4800" dirty="0">
                <a:latin typeface="Sassoon Primary" panose="020B0503020103030203" pitchFamily="34" charset="77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0DEE1-8672-A341-8BA3-BBC5BCC8B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0354" y="2003781"/>
            <a:ext cx="3154919" cy="2548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53EE94-627F-7D4F-9FBD-CCC830DF5DF4}"/>
              </a:ext>
            </a:extLst>
          </p:cNvPr>
          <p:cNvSpPr txBox="1"/>
          <p:nvPr/>
        </p:nvSpPr>
        <p:spPr>
          <a:xfrm>
            <a:off x="2764396" y="28990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Sassoon Primary" panose="020B0503020103030203" pitchFamily="34" charset="77"/>
              </a:rPr>
              <a:t>Dè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tha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seo</a:t>
            </a:r>
            <a:r>
              <a:rPr lang="en-GB" sz="4800" dirty="0">
                <a:latin typeface="Sassoon Primary" panose="020B0503020103030203" pitchFamily="34" charset="77"/>
              </a:rPr>
              <a:t>?</a:t>
            </a:r>
          </a:p>
        </p:txBody>
      </p:sp>
      <p:pic>
        <p:nvPicPr>
          <p:cNvPr id="6" name="Online Media 1" descr="340.wav">
            <a:hlinkClick r:id="" action="ppaction://media"/>
            <a:extLst>
              <a:ext uri="{FF2B5EF4-FFF2-40B4-BE49-F238E27FC236}">
                <a16:creationId xmlns:a16="http://schemas.microsoft.com/office/drawing/2014/main" id="{3019089E-D1BF-5245-A91E-05BEA7D0B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40352" y="311474"/>
            <a:ext cx="812800" cy="812800"/>
          </a:xfrm>
          <a:prstGeom prst="rect">
            <a:avLst/>
          </a:prstGeom>
        </p:spPr>
      </p:pic>
      <p:pic>
        <p:nvPicPr>
          <p:cNvPr id="3" name="Online Media 2" descr="342.wav">
            <a:hlinkClick r:id="" action="ppaction://media"/>
            <a:extLst>
              <a:ext uri="{FF2B5EF4-FFF2-40B4-BE49-F238E27FC236}">
                <a16:creationId xmlns:a16="http://schemas.microsoft.com/office/drawing/2014/main" id="{D040A02B-1A32-E54B-907D-F00EC5B217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52320" y="58772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E5AB302-C05C-9D44-B93D-F71276D110E2}"/>
              </a:ext>
            </a:extLst>
          </p:cNvPr>
          <p:cNvSpPr txBox="1"/>
          <p:nvPr/>
        </p:nvSpPr>
        <p:spPr>
          <a:xfrm>
            <a:off x="2764396" y="28990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Sassoon Primary" panose="020B0503020103030203" pitchFamily="34" charset="77"/>
              </a:rPr>
              <a:t>Dè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tha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seo</a:t>
            </a:r>
            <a:r>
              <a:rPr lang="en-GB" sz="4800" dirty="0">
                <a:latin typeface="Sassoon Primary" panose="020B0503020103030203" pitchFamily="34" charset="77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D39975-4245-6641-9698-A6BE30DAB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4470" y="1720778"/>
            <a:ext cx="1915060" cy="33553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191733-7420-F748-BA8F-52BA9CF6BD6C}"/>
              </a:ext>
            </a:extLst>
          </p:cNvPr>
          <p:cNvSpPr txBox="1"/>
          <p:nvPr/>
        </p:nvSpPr>
        <p:spPr>
          <a:xfrm>
            <a:off x="395536" y="5157192"/>
            <a:ext cx="844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Sassoon Primary" panose="020B0503020103030203" pitchFamily="34" charset="77"/>
              </a:rPr>
              <a:t>Seo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feòrag</a:t>
            </a:r>
            <a:r>
              <a:rPr lang="en-GB" sz="4800" dirty="0">
                <a:latin typeface="Sassoon Primary" panose="020B0503020103030203" pitchFamily="34" charset="77"/>
              </a:rPr>
              <a:t>. </a:t>
            </a:r>
          </a:p>
        </p:txBody>
      </p:sp>
      <p:pic>
        <p:nvPicPr>
          <p:cNvPr id="5" name="Online Media 1" descr="340.wav">
            <a:hlinkClick r:id="" action="ppaction://media"/>
            <a:extLst>
              <a:ext uri="{FF2B5EF4-FFF2-40B4-BE49-F238E27FC236}">
                <a16:creationId xmlns:a16="http://schemas.microsoft.com/office/drawing/2014/main" id="{B43E970B-F156-FB46-BAA5-7706AB97E7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40352" y="311474"/>
            <a:ext cx="812800" cy="812800"/>
          </a:xfrm>
          <a:prstGeom prst="rect">
            <a:avLst/>
          </a:prstGeom>
        </p:spPr>
      </p:pic>
      <p:pic>
        <p:nvPicPr>
          <p:cNvPr id="3" name="Online Media 2" descr="343.wav">
            <a:hlinkClick r:id="" action="ppaction://media"/>
            <a:extLst>
              <a:ext uri="{FF2B5EF4-FFF2-40B4-BE49-F238E27FC236}">
                <a16:creationId xmlns:a16="http://schemas.microsoft.com/office/drawing/2014/main" id="{3AF1FF38-9757-294B-886B-7013B9BB93F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24328" y="58772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5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431D50-38F3-D04B-A131-DE0AFFEBF9BC}"/>
              </a:ext>
            </a:extLst>
          </p:cNvPr>
          <p:cNvSpPr txBox="1"/>
          <p:nvPr/>
        </p:nvSpPr>
        <p:spPr>
          <a:xfrm>
            <a:off x="2764396" y="28990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Sassoon Primary" panose="020B0503020103030203" pitchFamily="34" charset="77"/>
              </a:rPr>
              <a:t>Dè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tha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seo</a:t>
            </a:r>
            <a:r>
              <a:rPr lang="en-GB" sz="4800" dirty="0">
                <a:latin typeface="Sassoon Primary" panose="020B0503020103030203" pitchFamily="34" charset="77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CD68B-BA17-D347-AF4B-463374606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0661" y="1494337"/>
            <a:ext cx="1779918" cy="36628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E291BB-3EA9-3847-AB8B-C460BCC66474}"/>
              </a:ext>
            </a:extLst>
          </p:cNvPr>
          <p:cNvSpPr txBox="1"/>
          <p:nvPr/>
        </p:nvSpPr>
        <p:spPr>
          <a:xfrm>
            <a:off x="395536" y="5157192"/>
            <a:ext cx="844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Sassoon Primary" panose="020B0503020103030203" pitchFamily="34" charset="77"/>
              </a:rPr>
              <a:t>Seo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geàrr</a:t>
            </a:r>
            <a:r>
              <a:rPr lang="en-GB" sz="4800" dirty="0">
                <a:latin typeface="Sassoon Primary" panose="020B0503020103030203" pitchFamily="34" charset="77"/>
              </a:rPr>
              <a:t>. </a:t>
            </a:r>
          </a:p>
        </p:txBody>
      </p:sp>
      <p:pic>
        <p:nvPicPr>
          <p:cNvPr id="5" name="Online Media 1" descr="340.wav">
            <a:hlinkClick r:id="" action="ppaction://media"/>
            <a:extLst>
              <a:ext uri="{FF2B5EF4-FFF2-40B4-BE49-F238E27FC236}">
                <a16:creationId xmlns:a16="http://schemas.microsoft.com/office/drawing/2014/main" id="{F70F5850-EB19-8546-A796-07527BB7D2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40352" y="311474"/>
            <a:ext cx="812800" cy="812800"/>
          </a:xfrm>
          <a:prstGeom prst="rect">
            <a:avLst/>
          </a:prstGeom>
        </p:spPr>
      </p:pic>
      <p:pic>
        <p:nvPicPr>
          <p:cNvPr id="2" name="Online Media 1" descr="344.wav">
            <a:hlinkClick r:id="" action="ppaction://media"/>
            <a:extLst>
              <a:ext uri="{FF2B5EF4-FFF2-40B4-BE49-F238E27FC236}">
                <a16:creationId xmlns:a16="http://schemas.microsoft.com/office/drawing/2014/main" id="{9D42EE04-E100-D348-BEA7-CB0F3AC1EA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52320" y="58772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F970448-7D24-514D-A833-865B8CF102B7}"/>
              </a:ext>
            </a:extLst>
          </p:cNvPr>
          <p:cNvSpPr txBox="1"/>
          <p:nvPr/>
        </p:nvSpPr>
        <p:spPr>
          <a:xfrm>
            <a:off x="2764396" y="28990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Sassoon Primary" panose="020B0503020103030203" pitchFamily="34" charset="77"/>
              </a:rPr>
              <a:t>Dè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tha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seo</a:t>
            </a:r>
            <a:r>
              <a:rPr lang="en-GB" sz="4800" dirty="0">
                <a:latin typeface="Sassoon Primary" panose="020B0503020103030203" pitchFamily="34" charset="77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FC3CED-4236-DB4E-9D41-7E09D5484256}"/>
              </a:ext>
            </a:extLst>
          </p:cNvPr>
          <p:cNvSpPr txBox="1"/>
          <p:nvPr/>
        </p:nvSpPr>
        <p:spPr>
          <a:xfrm>
            <a:off x="395536" y="5157192"/>
            <a:ext cx="844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Sassoon Primary" panose="020B0503020103030203" pitchFamily="34" charset="77"/>
              </a:rPr>
              <a:t>Seo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ròn</a:t>
            </a:r>
            <a:r>
              <a:rPr lang="en-GB" sz="4800" dirty="0">
                <a:latin typeface="Sassoon Primary" panose="020B0503020103030203" pitchFamily="34" charset="77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0772B4-D254-9849-AB37-4CE34AAB0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1502" y="1700808"/>
            <a:ext cx="4011731" cy="3046972"/>
          </a:xfrm>
          <a:prstGeom prst="rect">
            <a:avLst/>
          </a:prstGeom>
        </p:spPr>
      </p:pic>
      <p:pic>
        <p:nvPicPr>
          <p:cNvPr id="5" name="Online Media 1" descr="340.wav">
            <a:hlinkClick r:id="" action="ppaction://media"/>
            <a:extLst>
              <a:ext uri="{FF2B5EF4-FFF2-40B4-BE49-F238E27FC236}">
                <a16:creationId xmlns:a16="http://schemas.microsoft.com/office/drawing/2014/main" id="{7F977087-4502-D243-9E50-5DBF564508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40352" y="311474"/>
            <a:ext cx="812800" cy="812800"/>
          </a:xfrm>
          <a:prstGeom prst="rect">
            <a:avLst/>
          </a:prstGeom>
        </p:spPr>
      </p:pic>
      <p:pic>
        <p:nvPicPr>
          <p:cNvPr id="3" name="Online Media 2" descr="345.wav">
            <a:hlinkClick r:id="" action="ppaction://media"/>
            <a:extLst>
              <a:ext uri="{FF2B5EF4-FFF2-40B4-BE49-F238E27FC236}">
                <a16:creationId xmlns:a16="http://schemas.microsoft.com/office/drawing/2014/main" id="{41DBB51B-1508-4F4C-9349-91C7960825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52320" y="58772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2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18" y="1484784"/>
            <a:ext cx="3231803" cy="32318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A12442-85A6-CA4C-B07D-8DB74613E1E9}"/>
              </a:ext>
            </a:extLst>
          </p:cNvPr>
          <p:cNvSpPr txBox="1"/>
          <p:nvPr/>
        </p:nvSpPr>
        <p:spPr>
          <a:xfrm>
            <a:off x="2764396" y="28990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Sassoon Primary" panose="020B0503020103030203" pitchFamily="34" charset="77"/>
              </a:rPr>
              <a:t>Dè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tha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seo</a:t>
            </a:r>
            <a:r>
              <a:rPr lang="en-GB" sz="4800" dirty="0">
                <a:latin typeface="Sassoon Primary" panose="020B0503020103030203" pitchFamily="34" charset="77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7F35D-CBE6-A74B-96FE-AD6AC2AD62FD}"/>
              </a:ext>
            </a:extLst>
          </p:cNvPr>
          <p:cNvSpPr txBox="1"/>
          <p:nvPr/>
        </p:nvSpPr>
        <p:spPr>
          <a:xfrm>
            <a:off x="395536" y="5157192"/>
            <a:ext cx="844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Sassoon Primary" panose="020B0503020103030203" pitchFamily="34" charset="77"/>
              </a:rPr>
              <a:t>Seo</a:t>
            </a:r>
            <a:r>
              <a:rPr lang="en-GB" sz="4800" dirty="0">
                <a:latin typeface="Sassoon Primary" panose="020B0503020103030203" pitchFamily="34" charset="77"/>
              </a:rPr>
              <a:t> cat </a:t>
            </a:r>
            <a:r>
              <a:rPr lang="en-GB" sz="4800" dirty="0" err="1">
                <a:latin typeface="Sassoon Primary" panose="020B0503020103030203" pitchFamily="34" charset="77"/>
              </a:rPr>
              <a:t>fiadhaich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na</a:t>
            </a:r>
            <a:r>
              <a:rPr lang="en-GB" sz="4800" dirty="0">
                <a:latin typeface="Sassoon Primary" panose="020B0503020103030203" pitchFamily="34" charset="77"/>
              </a:rPr>
              <a:t> h-Alba.</a:t>
            </a:r>
          </a:p>
        </p:txBody>
      </p:sp>
      <p:pic>
        <p:nvPicPr>
          <p:cNvPr id="5" name="Online Media 1" descr="340.wav">
            <a:hlinkClick r:id="" action="ppaction://media"/>
            <a:extLst>
              <a:ext uri="{FF2B5EF4-FFF2-40B4-BE49-F238E27FC236}">
                <a16:creationId xmlns:a16="http://schemas.microsoft.com/office/drawing/2014/main" id="{050633F3-D846-1D40-AEF0-E49BDDEE8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40352" y="311474"/>
            <a:ext cx="812800" cy="812800"/>
          </a:xfrm>
          <a:prstGeom prst="rect">
            <a:avLst/>
          </a:prstGeom>
        </p:spPr>
      </p:pic>
      <p:pic>
        <p:nvPicPr>
          <p:cNvPr id="2" name="Online Media 1" descr="346.wav">
            <a:hlinkClick r:id="" action="ppaction://media"/>
            <a:extLst>
              <a:ext uri="{FF2B5EF4-FFF2-40B4-BE49-F238E27FC236}">
                <a16:creationId xmlns:a16="http://schemas.microsoft.com/office/drawing/2014/main" id="{98692319-B16B-8F4A-B2DE-16EC386C86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52320" y="58772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497AEF9-DC67-3F44-9FF3-84CAF7126DF1}"/>
              </a:ext>
            </a:extLst>
          </p:cNvPr>
          <p:cNvSpPr txBox="1"/>
          <p:nvPr/>
        </p:nvSpPr>
        <p:spPr>
          <a:xfrm>
            <a:off x="2764396" y="28990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Sassoon Primary" panose="020B0503020103030203" pitchFamily="34" charset="77"/>
              </a:rPr>
              <a:t>Dè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tha</a:t>
            </a:r>
            <a:r>
              <a:rPr lang="en-GB" sz="4800" dirty="0">
                <a:latin typeface="Sassoon Primary" panose="020B0503020103030203" pitchFamily="34" charset="77"/>
              </a:rPr>
              <a:t> </a:t>
            </a:r>
            <a:r>
              <a:rPr lang="en-GB" sz="4800" dirty="0" err="1">
                <a:latin typeface="Sassoon Primary" panose="020B0503020103030203" pitchFamily="34" charset="77"/>
              </a:rPr>
              <a:t>seo</a:t>
            </a:r>
            <a:r>
              <a:rPr lang="en-GB" sz="4800" dirty="0">
                <a:latin typeface="Sassoon Primary" panose="020B0503020103030203" pitchFamily="34" charset="77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B84013-2489-5E43-99A2-F6318D660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3645024"/>
            <a:ext cx="1504292" cy="2180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4D3F2A-8098-9F45-9982-95960320B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522" y="4154165"/>
            <a:ext cx="2160195" cy="1640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1DB93E-CDAE-6249-B41E-9E1E11824D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363" y="3865915"/>
            <a:ext cx="963647" cy="19830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E2579C-AA5C-8F4D-887B-ADD32B9D1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664" y="1484784"/>
            <a:ext cx="887595" cy="1555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753A9C-431A-2E40-B853-DC464682B7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7944" y="1777107"/>
            <a:ext cx="1563129" cy="1262802"/>
          </a:xfrm>
          <a:prstGeom prst="rect">
            <a:avLst/>
          </a:prstGeom>
        </p:spPr>
      </p:pic>
      <p:pic>
        <p:nvPicPr>
          <p:cNvPr id="21" name="Content Placeholder 2">
            <a:extLst>
              <a:ext uri="{FF2B5EF4-FFF2-40B4-BE49-F238E27FC236}">
                <a16:creationId xmlns:a16="http://schemas.microsoft.com/office/drawing/2014/main" id="{D2838F21-010E-2144-AA8E-5B75EF62E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62" y="1636772"/>
            <a:ext cx="1251148" cy="1251148"/>
          </a:xfrm>
        </p:spPr>
      </p:pic>
      <p:pic>
        <p:nvPicPr>
          <p:cNvPr id="9" name="Online Media 1" descr="340.wav">
            <a:hlinkClick r:id="" action="ppaction://media"/>
            <a:extLst>
              <a:ext uri="{FF2B5EF4-FFF2-40B4-BE49-F238E27FC236}">
                <a16:creationId xmlns:a16="http://schemas.microsoft.com/office/drawing/2014/main" id="{25EF3493-E235-0943-925A-3469C2F19B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40352" y="3114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3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121</Words>
  <Application>Microsoft Macintosh PowerPoint</Application>
  <PresentationFormat>On-screen Show (4:3)</PresentationFormat>
  <Paragraphs>30</Paragraphs>
  <Slides>8</Slides>
  <Notes>8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Sassoon Primary</vt:lpstr>
      <vt:lpstr>Calibri</vt:lpstr>
      <vt:lpstr>Arial</vt:lpstr>
      <vt:lpstr>Office Theme</vt:lpstr>
      <vt:lpstr>Beathaichean fiadhaich  na h-Alba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cur-seachadan</dc:title>
  <dc:creator>Mullen, J  ( Caledonia Primary )</dc:creator>
  <cp:lastModifiedBy>Anne McCormack</cp:lastModifiedBy>
  <cp:revision>34</cp:revision>
  <dcterms:created xsi:type="dcterms:W3CDTF">2014-11-18T08:16:59Z</dcterms:created>
  <dcterms:modified xsi:type="dcterms:W3CDTF">2019-12-16T14:52:57Z</dcterms:modified>
</cp:coreProperties>
</file>