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8"/>
  </p:notesMasterIdLst>
  <p:sldIdLst>
    <p:sldId id="257" r:id="rId2"/>
    <p:sldId id="262" r:id="rId3"/>
    <p:sldId id="258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Sassoon Primary" panose="020B0503020103030203" pitchFamily="34" charset="77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ag Maclean" initials="MM" lastIdx="1" clrIdx="0">
    <p:extLst>
      <p:ext uri="{19B8F6BF-5375-455C-9EA6-DF929625EA0E}">
        <p15:presenceInfo xmlns:p15="http://schemas.microsoft.com/office/powerpoint/2012/main" userId="Morag Macle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5CD09-7990-4747-9C66-9AFAF7695182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16B5B-7F92-459D-811C-61F641A4F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1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little pig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16B5B-7F92-459D-811C-61F641A4FEB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2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little pig playing in the mud. Along</a:t>
            </a:r>
            <a:r>
              <a:rPr lang="en-GB" baseline="0" dirty="0"/>
              <a:t> came another pig saying, ‘What’s going on?’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16B5B-7F92-459D-811C-61F641A4FEB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59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Two little pigs playing in the mud. Along</a:t>
            </a:r>
            <a:r>
              <a:rPr lang="en-GB" baseline="0" dirty="0"/>
              <a:t> came another pig saying, ‘What’s going on?’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16B5B-7F92-459D-811C-61F641A4FEB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57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Three</a:t>
            </a:r>
            <a:r>
              <a:rPr lang="en-GB" baseline="0" dirty="0"/>
              <a:t> </a:t>
            </a:r>
            <a:r>
              <a:rPr lang="en-GB" dirty="0"/>
              <a:t>little pigs playing in the mud. Along</a:t>
            </a:r>
            <a:r>
              <a:rPr lang="en-GB" baseline="0" dirty="0"/>
              <a:t> came another pig saying, ‘What’s going on?’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16B5B-7F92-459D-811C-61F641A4FEB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50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Four</a:t>
            </a:r>
            <a:r>
              <a:rPr lang="en-GB" baseline="0" dirty="0"/>
              <a:t> </a:t>
            </a:r>
            <a:r>
              <a:rPr lang="en-GB" dirty="0"/>
              <a:t>little pigs playing in the mud. Along</a:t>
            </a:r>
            <a:r>
              <a:rPr lang="en-GB" baseline="0" dirty="0"/>
              <a:t> came another pig saying, ‘What’s going on?’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16B5B-7F92-459D-811C-61F641A4FEB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9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Five</a:t>
            </a:r>
            <a:r>
              <a:rPr lang="en-GB" baseline="0" dirty="0"/>
              <a:t> </a:t>
            </a:r>
            <a:r>
              <a:rPr lang="en-GB" dirty="0"/>
              <a:t>little pigs playing in the mud. Can they do that all day? They can!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16B5B-7F92-459D-811C-61F641A4FEB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6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69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33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89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24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17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50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23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53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5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9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316315F-A1E0-4CDD-BD4A-6B07EB1B424C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0B47C-64FB-4DEB-AC6F-ADCA3F7A1C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30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9C640C-1FE2-DD46-A388-97CF4AB98D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0901DD-E158-8044-9713-7A6BE0B4314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6FBEF-4A7E-8B4A-91FB-3607F4627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970588"/>
            <a:ext cx="83724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0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901028"/>
            <a:ext cx="914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50" dirty="0">
                <a:latin typeface="Sassoon Primary" panose="020B0503020103030203" pitchFamily="34" charset="77"/>
              </a:rPr>
              <a:t>Aon </a:t>
            </a:r>
            <a:r>
              <a:rPr lang="en-GB" sz="4050" dirty="0" err="1">
                <a:latin typeface="Sassoon Primary" panose="020B0503020103030203" pitchFamily="34" charset="77"/>
              </a:rPr>
              <a:t>mhuc</a:t>
            </a:r>
            <a:r>
              <a:rPr lang="en-GB" sz="4050" dirty="0">
                <a:latin typeface="Sassoon Primary" panose="020B0503020103030203" pitchFamily="34" charset="77"/>
              </a:rPr>
              <a:t> </a:t>
            </a:r>
            <a:r>
              <a:rPr lang="en-GB" sz="4050" dirty="0" err="1">
                <a:latin typeface="Sassoon Primary" panose="020B0503020103030203" pitchFamily="34" charset="77"/>
              </a:rPr>
              <a:t>bheag</a:t>
            </a:r>
            <a:endParaRPr lang="en-GB" sz="4050" dirty="0">
              <a:latin typeface="Sassoon Primary" panose="020B050302010303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1B212-5616-644D-8FAD-9E9BE5F0D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754" y="1616609"/>
            <a:ext cx="3929557" cy="4165775"/>
          </a:xfrm>
          <a:prstGeom prst="rect">
            <a:avLst/>
          </a:prstGeom>
        </p:spPr>
      </p:pic>
      <p:pic>
        <p:nvPicPr>
          <p:cNvPr id="3" name="Online Media 2" descr="85.wav">
            <a:hlinkClick r:id="" action="ppaction://media"/>
            <a:extLst>
              <a:ext uri="{FF2B5EF4-FFF2-40B4-BE49-F238E27FC236}">
                <a16:creationId xmlns:a16="http://schemas.microsoft.com/office/drawing/2014/main" id="{D5408941-F0F4-B548-B732-799996740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8115" y="5913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7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6591" y="4903320"/>
            <a:ext cx="8170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>
                <a:latin typeface="Sassoon Primary" panose="020B0503020103030203" pitchFamily="34" charset="77"/>
              </a:rPr>
              <a:t>Aon </a:t>
            </a:r>
            <a:r>
              <a:rPr lang="en-GB" sz="3300" dirty="0" err="1">
                <a:latin typeface="Sassoon Primary" panose="020B0503020103030203" pitchFamily="34" charset="77"/>
              </a:rPr>
              <a:t>mhuc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bheag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cluich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anns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pholl</a:t>
            </a:r>
            <a:r>
              <a:rPr lang="en-GB" sz="3300" dirty="0">
                <a:latin typeface="Sassoon Primary" panose="020B0503020103030203" pitchFamily="34" charset="77"/>
              </a:rPr>
              <a:t>. </a:t>
            </a:r>
            <a:r>
              <a:rPr lang="en-GB" sz="3300" dirty="0" err="1">
                <a:latin typeface="Sassoon Primary" panose="020B0503020103030203" pitchFamily="34" charset="77"/>
              </a:rPr>
              <a:t>Thàinig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muc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eile</a:t>
            </a:r>
            <a:r>
              <a:rPr lang="en-GB" sz="3300" dirty="0">
                <a:latin typeface="Sassoon Primary" panose="020B0503020103030203" pitchFamily="34" charset="77"/>
              </a:rPr>
              <a:t> ag </a:t>
            </a:r>
            <a:r>
              <a:rPr lang="en-GB" sz="3300" dirty="0" err="1">
                <a:latin typeface="Sassoon Primary" panose="020B0503020103030203" pitchFamily="34" charset="77"/>
              </a:rPr>
              <a:t>ràdh</a:t>
            </a:r>
            <a:r>
              <a:rPr lang="en-GB" sz="3300" dirty="0">
                <a:latin typeface="Sassoon Primary" panose="020B0503020103030203" pitchFamily="34" charset="77"/>
              </a:rPr>
              <a:t>, ‘</a:t>
            </a:r>
            <a:r>
              <a:rPr lang="en-GB" sz="3300" dirty="0" err="1">
                <a:latin typeface="Sassoon Primary" panose="020B0503020103030203" pitchFamily="34" charset="77"/>
              </a:rPr>
              <a:t>Dè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dol</a:t>
            </a:r>
            <a:r>
              <a:rPr lang="en-GB" sz="3300" dirty="0">
                <a:latin typeface="Sassoon Primary" panose="020B0503020103030203" pitchFamily="34" charset="77"/>
              </a:rPr>
              <a:t>?’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20F88-3B4B-4E45-A9C4-20B1F7725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210" y="1019502"/>
            <a:ext cx="2837106" cy="3007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BECEC-E9CF-574C-B1A4-F2D028D15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720" y="5012327"/>
            <a:ext cx="839515" cy="889981"/>
          </a:xfrm>
          <a:prstGeom prst="rect">
            <a:avLst/>
          </a:prstGeom>
        </p:spPr>
      </p:pic>
      <p:pic>
        <p:nvPicPr>
          <p:cNvPr id="2" name="Online Media 1" descr="86.wav">
            <a:hlinkClick r:id="" action="ppaction://media"/>
            <a:extLst>
              <a:ext uri="{FF2B5EF4-FFF2-40B4-BE49-F238E27FC236}">
                <a16:creationId xmlns:a16="http://schemas.microsoft.com/office/drawing/2014/main" id="{4E83948B-48BA-304B-AC49-F272C82A2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4534" y="59023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820D2B4-F987-5549-B173-9F3585C78773}"/>
              </a:ext>
            </a:extLst>
          </p:cNvPr>
          <p:cNvSpPr txBox="1"/>
          <p:nvPr/>
        </p:nvSpPr>
        <p:spPr>
          <a:xfrm>
            <a:off x="486591" y="4903320"/>
            <a:ext cx="8170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 err="1">
                <a:latin typeface="Sassoon Primary" panose="020B0503020103030203" pitchFamily="34" charset="77"/>
              </a:rPr>
              <a:t>Dà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mhuc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bheag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cluich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anns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pholl</a:t>
            </a:r>
            <a:r>
              <a:rPr lang="en-GB" sz="3300" dirty="0">
                <a:latin typeface="Sassoon Primary" panose="020B0503020103030203" pitchFamily="34" charset="77"/>
              </a:rPr>
              <a:t>. </a:t>
            </a:r>
            <a:br>
              <a:rPr lang="en-GB" sz="3300" dirty="0">
                <a:latin typeface="Sassoon Primary" panose="020B0503020103030203" pitchFamily="34" charset="77"/>
              </a:rPr>
            </a:br>
            <a:r>
              <a:rPr lang="en-GB" sz="3300" dirty="0" err="1">
                <a:latin typeface="Sassoon Primary" panose="020B0503020103030203" pitchFamily="34" charset="77"/>
              </a:rPr>
              <a:t>Thàinig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muc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eile</a:t>
            </a:r>
            <a:r>
              <a:rPr lang="en-GB" sz="3300" dirty="0">
                <a:latin typeface="Sassoon Primary" panose="020B0503020103030203" pitchFamily="34" charset="77"/>
              </a:rPr>
              <a:t> ag </a:t>
            </a:r>
            <a:r>
              <a:rPr lang="en-GB" sz="3300" dirty="0" err="1">
                <a:latin typeface="Sassoon Primary" panose="020B0503020103030203" pitchFamily="34" charset="77"/>
              </a:rPr>
              <a:t>ràdh</a:t>
            </a:r>
            <a:r>
              <a:rPr lang="en-GB" sz="3300" dirty="0">
                <a:latin typeface="Sassoon Primary" panose="020B0503020103030203" pitchFamily="34" charset="77"/>
              </a:rPr>
              <a:t>, ‘</a:t>
            </a:r>
            <a:r>
              <a:rPr lang="en-GB" sz="3300" dirty="0" err="1">
                <a:latin typeface="Sassoon Primary" panose="020B0503020103030203" pitchFamily="34" charset="77"/>
              </a:rPr>
              <a:t>Dè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dol</a:t>
            </a:r>
            <a:r>
              <a:rPr lang="en-GB" sz="3300" dirty="0">
                <a:latin typeface="Sassoon Primary" panose="020B0503020103030203" pitchFamily="34" charset="77"/>
              </a:rPr>
              <a:t>?’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A05794-D3ED-1445-A282-B938814F8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720" y="1019502"/>
            <a:ext cx="2837106" cy="3007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25503D-69E6-0144-AA9B-A976B5CE4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561" y="1019502"/>
            <a:ext cx="2837106" cy="3007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8C53E-94AD-474C-87E5-0449ADC1F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720" y="5012327"/>
            <a:ext cx="839515" cy="889981"/>
          </a:xfrm>
          <a:prstGeom prst="rect">
            <a:avLst/>
          </a:prstGeom>
        </p:spPr>
      </p:pic>
      <p:pic>
        <p:nvPicPr>
          <p:cNvPr id="2" name="Online Media 1" descr="87.wav">
            <a:hlinkClick r:id="" action="ppaction://media"/>
            <a:extLst>
              <a:ext uri="{FF2B5EF4-FFF2-40B4-BE49-F238E27FC236}">
                <a16:creationId xmlns:a16="http://schemas.microsoft.com/office/drawing/2014/main" id="{3767FADA-A992-C848-991B-296C1BDD7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9" y="59458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F4ECDE-49EE-8B45-BFA7-2BFE6619F93D}"/>
              </a:ext>
            </a:extLst>
          </p:cNvPr>
          <p:cNvSpPr txBox="1"/>
          <p:nvPr/>
        </p:nvSpPr>
        <p:spPr>
          <a:xfrm>
            <a:off x="486591" y="4903320"/>
            <a:ext cx="8170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 err="1">
                <a:latin typeface="Sassoon Primary" panose="020B0503020103030203" pitchFamily="34" charset="77"/>
              </a:rPr>
              <a:t>Trì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mucan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beaga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cluich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anns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pholl</a:t>
            </a:r>
            <a:r>
              <a:rPr lang="en-GB" sz="3300" dirty="0">
                <a:latin typeface="Sassoon Primary" panose="020B0503020103030203" pitchFamily="34" charset="77"/>
              </a:rPr>
              <a:t>. </a:t>
            </a:r>
            <a:r>
              <a:rPr lang="en-GB" sz="3300" dirty="0" err="1">
                <a:latin typeface="Sassoon Primary" panose="020B0503020103030203" pitchFamily="34" charset="77"/>
              </a:rPr>
              <a:t>Thàinig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muc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eile</a:t>
            </a:r>
            <a:r>
              <a:rPr lang="en-GB" sz="3300" dirty="0">
                <a:latin typeface="Sassoon Primary" panose="020B0503020103030203" pitchFamily="34" charset="77"/>
              </a:rPr>
              <a:t> ag </a:t>
            </a:r>
            <a:r>
              <a:rPr lang="en-GB" sz="3300" dirty="0" err="1">
                <a:latin typeface="Sassoon Primary" panose="020B0503020103030203" pitchFamily="34" charset="77"/>
              </a:rPr>
              <a:t>ràdh</a:t>
            </a:r>
            <a:r>
              <a:rPr lang="en-GB" sz="3300" dirty="0">
                <a:latin typeface="Sassoon Primary" panose="020B0503020103030203" pitchFamily="34" charset="77"/>
              </a:rPr>
              <a:t>, ‘</a:t>
            </a:r>
            <a:r>
              <a:rPr lang="en-GB" sz="3300" dirty="0" err="1">
                <a:latin typeface="Sassoon Primary" panose="020B0503020103030203" pitchFamily="34" charset="77"/>
              </a:rPr>
              <a:t>Dè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dol</a:t>
            </a:r>
            <a:r>
              <a:rPr lang="en-GB" sz="3300" dirty="0">
                <a:latin typeface="Sassoon Primary" panose="020B0503020103030203" pitchFamily="34" charset="77"/>
              </a:rPr>
              <a:t>?’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34E060-4F11-BE41-A92F-83DFA4CAA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720" y="1923393"/>
            <a:ext cx="1984470" cy="2103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BD76E-975E-F949-A225-5B6D96FF1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342" y="1923393"/>
            <a:ext cx="1984470" cy="2103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30D927-E2D2-2341-B3D7-D91C8356C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108" y="1923393"/>
            <a:ext cx="1984470" cy="2103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0784A-00E6-2146-8946-B300CF458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778" y="5457318"/>
            <a:ext cx="839515" cy="889981"/>
          </a:xfrm>
          <a:prstGeom prst="rect">
            <a:avLst/>
          </a:prstGeom>
        </p:spPr>
      </p:pic>
      <p:pic>
        <p:nvPicPr>
          <p:cNvPr id="2" name="Online Media 1" descr="88.wav">
            <a:hlinkClick r:id="" action="ppaction://media"/>
            <a:extLst>
              <a:ext uri="{FF2B5EF4-FFF2-40B4-BE49-F238E27FC236}">
                <a16:creationId xmlns:a16="http://schemas.microsoft.com/office/drawing/2014/main" id="{97CF8C91-6FB5-7843-91D8-22D780BBA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8629" y="59023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F9F5067-A362-514B-BAE7-B7304BE8A6A8}"/>
              </a:ext>
            </a:extLst>
          </p:cNvPr>
          <p:cNvSpPr txBox="1"/>
          <p:nvPr/>
        </p:nvSpPr>
        <p:spPr>
          <a:xfrm>
            <a:off x="486591" y="4903320"/>
            <a:ext cx="8170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 err="1">
                <a:latin typeface="Sassoon Primary" panose="020B0503020103030203" pitchFamily="34" charset="77"/>
              </a:rPr>
              <a:t>Ceithir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mucan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beaga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cluich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anns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pholl</a:t>
            </a:r>
            <a:r>
              <a:rPr lang="en-GB" sz="3300" dirty="0">
                <a:latin typeface="Sassoon Primary" panose="020B0503020103030203" pitchFamily="34" charset="77"/>
              </a:rPr>
              <a:t>. </a:t>
            </a:r>
            <a:r>
              <a:rPr lang="en-GB" sz="3300" dirty="0" err="1">
                <a:latin typeface="Sassoon Primary" panose="020B0503020103030203" pitchFamily="34" charset="77"/>
              </a:rPr>
              <a:t>Thàinig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muc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eile</a:t>
            </a:r>
            <a:r>
              <a:rPr lang="en-GB" sz="3300" dirty="0">
                <a:latin typeface="Sassoon Primary" panose="020B0503020103030203" pitchFamily="34" charset="77"/>
              </a:rPr>
              <a:t> ag </a:t>
            </a:r>
            <a:r>
              <a:rPr lang="en-GB" sz="3300" dirty="0" err="1">
                <a:latin typeface="Sassoon Primary" panose="020B0503020103030203" pitchFamily="34" charset="77"/>
              </a:rPr>
              <a:t>ràdh</a:t>
            </a:r>
            <a:r>
              <a:rPr lang="en-GB" sz="3300" dirty="0">
                <a:latin typeface="Sassoon Primary" panose="020B0503020103030203" pitchFamily="34" charset="77"/>
              </a:rPr>
              <a:t>, ‘</a:t>
            </a:r>
            <a:r>
              <a:rPr lang="en-GB" sz="3300" dirty="0" err="1">
                <a:latin typeface="Sassoon Primary" panose="020B0503020103030203" pitchFamily="34" charset="77"/>
              </a:rPr>
              <a:t>Dè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tha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dol</a:t>
            </a:r>
            <a:r>
              <a:rPr lang="en-GB" sz="3300" dirty="0">
                <a:latin typeface="Sassoon Primary" panose="020B0503020103030203" pitchFamily="34" charset="77"/>
              </a:rPr>
              <a:t>?’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DBA3CE-3717-A046-AFD3-53C97F81B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77" y="2091559"/>
            <a:ext cx="1825840" cy="1935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912F3B-B5A4-2041-88EF-986B2939C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60" y="2091559"/>
            <a:ext cx="1825840" cy="1935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58752A-998C-9047-BABD-C51B0F7F0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043" y="2091559"/>
            <a:ext cx="1825840" cy="1935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F39FA8-F16B-384E-99BC-04BA9AFEA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942" y="2091559"/>
            <a:ext cx="1825840" cy="1935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A2170-EEB1-8047-84CF-9DEAA1109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511" y="5688545"/>
            <a:ext cx="839515" cy="889981"/>
          </a:xfrm>
          <a:prstGeom prst="rect">
            <a:avLst/>
          </a:prstGeom>
        </p:spPr>
      </p:pic>
      <p:pic>
        <p:nvPicPr>
          <p:cNvPr id="2" name="Online Media 1" descr="89.wav">
            <a:hlinkClick r:id="" action="ppaction://media"/>
            <a:extLst>
              <a:ext uri="{FF2B5EF4-FFF2-40B4-BE49-F238E27FC236}">
                <a16:creationId xmlns:a16="http://schemas.microsoft.com/office/drawing/2014/main" id="{E2E6B54F-B159-3746-9461-051CA166D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1543" y="59677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FCE6BF-89B3-6D4C-A5CB-3B262C210FA8}"/>
              </a:ext>
            </a:extLst>
          </p:cNvPr>
          <p:cNvSpPr txBox="1"/>
          <p:nvPr/>
        </p:nvSpPr>
        <p:spPr>
          <a:xfrm>
            <a:off x="486591" y="4433652"/>
            <a:ext cx="81708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 err="1">
                <a:latin typeface="Sassoon Primary" panose="020B0503020103030203" pitchFamily="34" charset="77"/>
              </a:rPr>
              <a:t>Còig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mucan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beaga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cluich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anns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pholl</a:t>
            </a:r>
            <a:r>
              <a:rPr lang="en-GB" sz="3300" dirty="0">
                <a:latin typeface="Sassoon Primary" panose="020B0503020103030203" pitchFamily="34" charset="77"/>
              </a:rPr>
              <a:t>. An </a:t>
            </a:r>
            <a:r>
              <a:rPr lang="en-GB" sz="3300" dirty="0" err="1">
                <a:latin typeface="Sassoon Primary" panose="020B0503020103030203" pitchFamily="34" charset="77"/>
              </a:rPr>
              <a:t>urrainn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dhaibh</a:t>
            </a:r>
            <a:r>
              <a:rPr lang="en-GB" sz="3300" dirty="0">
                <a:latin typeface="Sassoon Primary" panose="020B0503020103030203" pitchFamily="34" charset="77"/>
              </a:rPr>
              <a:t> sin a </a:t>
            </a:r>
            <a:r>
              <a:rPr lang="en-GB" sz="3300" dirty="0" err="1">
                <a:latin typeface="Sassoon Primary" panose="020B0503020103030203" pitchFamily="34" charset="77"/>
              </a:rPr>
              <a:t>dhèanamh</a:t>
            </a:r>
            <a:r>
              <a:rPr lang="en-GB" sz="3300" dirty="0">
                <a:latin typeface="Sassoon Primary" panose="020B0503020103030203" pitchFamily="34" charset="77"/>
              </a:rPr>
              <a:t> fad an </a:t>
            </a:r>
            <a:r>
              <a:rPr lang="en-GB" sz="3300" dirty="0" err="1">
                <a:latin typeface="Sassoon Primary" panose="020B0503020103030203" pitchFamily="34" charset="77"/>
              </a:rPr>
              <a:t>latha</a:t>
            </a:r>
            <a:r>
              <a:rPr lang="en-GB" sz="3300" dirty="0">
                <a:latin typeface="Sassoon Primary" panose="020B0503020103030203" pitchFamily="34" charset="77"/>
              </a:rPr>
              <a:t>? ’S </a:t>
            </a:r>
            <a:r>
              <a:rPr lang="en-GB" sz="3300" dirty="0" err="1">
                <a:latin typeface="Sassoon Primary" panose="020B0503020103030203" pitchFamily="34" charset="77"/>
              </a:rPr>
              <a:t>urrainn</a:t>
            </a:r>
            <a:r>
              <a:rPr lang="en-GB" sz="3300" dirty="0">
                <a:latin typeface="Sassoon Primary" panose="020B0503020103030203" pitchFamily="34" charset="77"/>
              </a:rPr>
              <a:t>!</a:t>
            </a:r>
          </a:p>
          <a:p>
            <a:endParaRPr lang="en-GB" sz="3300" dirty="0">
              <a:latin typeface="Sassoon Primary" panose="020B0503020103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315037-EAD0-464F-8BEB-8706B3E07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773" y="300690"/>
            <a:ext cx="1675978" cy="1776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781C9A-E405-A847-B46B-F62DCA3FE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773" y="2676028"/>
            <a:ext cx="1675978" cy="1776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380AA-ADCC-8F4B-9258-44C3DAC11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918" y="300690"/>
            <a:ext cx="1675978" cy="1776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808B8D-DAD3-1B4D-9CC8-7058D0DDF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918" y="2676028"/>
            <a:ext cx="1675978" cy="1776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2F3792-C95D-9749-8D25-FAE11528B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152" y="1535985"/>
            <a:ext cx="1675978" cy="1776725"/>
          </a:xfrm>
          <a:prstGeom prst="rect">
            <a:avLst/>
          </a:prstGeom>
        </p:spPr>
      </p:pic>
      <p:pic>
        <p:nvPicPr>
          <p:cNvPr id="2" name="Online Media 1" descr="90.wav">
            <a:hlinkClick r:id="" action="ppaction://media"/>
            <a:extLst>
              <a:ext uri="{FF2B5EF4-FFF2-40B4-BE49-F238E27FC236}">
                <a16:creationId xmlns:a16="http://schemas.microsoft.com/office/drawing/2014/main" id="{71B6DE95-5BEF-2644-AEF5-76A52FAE5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0330" y="59290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9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207</Words>
  <Application>Microsoft Macintosh PowerPoint</Application>
  <PresentationFormat>On-screen Show (4:3)</PresentationFormat>
  <Paragraphs>18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 Light</vt:lpstr>
      <vt:lpstr>Calibri</vt:lpstr>
      <vt:lpstr>Arial</vt:lpstr>
      <vt:lpstr>Sassoon Primary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23</cp:revision>
  <dcterms:created xsi:type="dcterms:W3CDTF">2018-10-01T11:24:09Z</dcterms:created>
  <dcterms:modified xsi:type="dcterms:W3CDTF">2020-01-14T16:19:07Z</dcterms:modified>
</cp:coreProperties>
</file>