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</p:sldMasterIdLst>
  <p:notesMasterIdLst>
    <p:notesMasterId r:id="rId8"/>
  </p:notesMasterIdLst>
  <p:sldIdLst>
    <p:sldId id="263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709"/>
  </p:normalViewPr>
  <p:slideViewPr>
    <p:cSldViewPr snapToGrid="0">
      <p:cViewPr varScale="1">
        <p:scale>
          <a:sx n="58" d="100"/>
          <a:sy n="58" d="100"/>
        </p:scale>
        <p:origin x="1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CA700-1C40-416F-BB22-E433A969E5E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958D2-E43D-4057-A82A-05DC1CD599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60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white sheep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14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white sheep eating grass. Along came another sheep saying, ‘I’m hungry too.’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43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white sheep eating grass. Along came another sheep saying, ‘I’m hungry too.’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58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white sheep eating grass. Along came another sheep saying, ‘I’m hungry too.’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16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 sheep eating grass. Along came another sheep saying, ‘I’m hungry too.’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50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Five white sheep eating grass. No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other sheep came and they ate grass a plenty.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35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E8B980-F59B-4C5C-9BF5-7E14C89119B3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39D90-FA81-487E-8288-856C15F97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688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E8B980-F59B-4C5C-9BF5-7E14C89119B3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39D90-FA81-487E-8288-856C15F97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11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E8B980-F59B-4C5C-9BF5-7E14C89119B3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39D90-FA81-487E-8288-856C15F97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468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E8B980-F59B-4C5C-9BF5-7E14C89119B3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39D90-FA81-487E-8288-856C15F97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1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E8B980-F59B-4C5C-9BF5-7E14C89119B3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39D90-FA81-487E-8288-856C15F97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92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E8B980-F59B-4C5C-9BF5-7E14C89119B3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39D90-FA81-487E-8288-856C15F97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54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E8B980-F59B-4C5C-9BF5-7E14C89119B3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39D90-FA81-487E-8288-856C15F97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678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E8B980-F59B-4C5C-9BF5-7E14C89119B3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39D90-FA81-487E-8288-856C15F97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E8B980-F59B-4C5C-9BF5-7E14C89119B3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39D90-FA81-487E-8288-856C15F97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242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E8B980-F59B-4C5C-9BF5-7E14C89119B3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39D90-FA81-487E-8288-856C15F97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598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E8B980-F59B-4C5C-9BF5-7E14C89119B3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39D90-FA81-487E-8288-856C15F97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1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EBDF058-2F01-CB4C-B2A8-482CB33AB15E}"/>
              </a:ext>
            </a:extLst>
          </p:cNvPr>
          <p:cNvSpPr/>
          <p:nvPr userDrawn="1"/>
        </p:nvSpPr>
        <p:spPr>
          <a:xfrm>
            <a:off x="-119270" y="-89452"/>
            <a:ext cx="9372600" cy="70369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C86EA7-688B-7E41-A675-C5A00312D3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B119B8-334F-D243-9C0C-6DC0A2100B2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318985-A5BC-2B40-B82B-3BFF53B2D1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505" y="5970531"/>
            <a:ext cx="8928992" cy="58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2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ee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925" y="2472012"/>
            <a:ext cx="4444753" cy="34161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394" y="1068934"/>
            <a:ext cx="8408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Sassoon Primary" panose="020B0503020103030203" pitchFamily="34" charset="77"/>
              </a:rPr>
              <a:t>Aon </a:t>
            </a:r>
            <a:r>
              <a:rPr lang="en-GB" sz="4800" dirty="0" err="1">
                <a:latin typeface="Sassoon Primary" panose="020B0503020103030203" pitchFamily="34" charset="77"/>
              </a:rPr>
              <a:t>chaora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gheal</a:t>
            </a:r>
            <a:endParaRPr lang="en-GB" sz="4800" dirty="0">
              <a:latin typeface="Sassoon Primary" panose="020B0503020103030203" pitchFamily="34" charset="77"/>
            </a:endParaRPr>
          </a:p>
        </p:txBody>
      </p:sp>
      <p:pic>
        <p:nvPicPr>
          <p:cNvPr id="7" name="Picture 6" descr="123.ps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34016" r="72867" b="43848"/>
          <a:stretch/>
        </p:blipFill>
        <p:spPr>
          <a:xfrm>
            <a:off x="4408503" y="3517222"/>
            <a:ext cx="679763" cy="803318"/>
          </a:xfrm>
          <a:prstGeom prst="rect">
            <a:avLst/>
          </a:prstGeom>
        </p:spPr>
      </p:pic>
      <p:pic>
        <p:nvPicPr>
          <p:cNvPr id="3" name="Online Media 2" descr="79.wav">
            <a:hlinkClick r:id="" action="ppaction://media"/>
            <a:extLst>
              <a:ext uri="{FF2B5EF4-FFF2-40B4-BE49-F238E27FC236}">
                <a16:creationId xmlns:a16="http://schemas.microsoft.com/office/drawing/2014/main" id="{777A28E2-5DF6-164C-96F6-F5BF1B122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5466" y="59208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6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ee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53" y="857253"/>
            <a:ext cx="3278096" cy="25194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945" y="4064084"/>
            <a:ext cx="82401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Sassoon Primary" panose="020B0503020103030203" pitchFamily="34" charset="77"/>
              </a:rPr>
              <a:t>Aon </a:t>
            </a:r>
            <a:r>
              <a:rPr lang="en-GB" sz="4000" dirty="0" err="1">
                <a:latin typeface="Sassoon Primary" panose="020B0503020103030203" pitchFamily="34" charset="77"/>
              </a:rPr>
              <a:t>chaora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gheal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ithe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feur</a:t>
            </a:r>
            <a:r>
              <a:rPr lang="en-GB" sz="4000" dirty="0">
                <a:latin typeface="Sassoon Primary" panose="020B0503020103030203" pitchFamily="34" charset="77"/>
              </a:rPr>
              <a:t>.  </a:t>
            </a:r>
          </a:p>
          <a:p>
            <a:r>
              <a:rPr lang="en-GB" sz="4000" dirty="0" err="1">
                <a:latin typeface="Sassoon Primary" panose="020B0503020103030203" pitchFamily="34" charset="77"/>
              </a:rPr>
              <a:t>Thàinig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caora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eile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ràdh</a:t>
            </a:r>
            <a:r>
              <a:rPr lang="en-GB" sz="4000" dirty="0">
                <a:latin typeface="Sassoon Primary" panose="020B0503020103030203" pitchFamily="34" charset="77"/>
              </a:rPr>
              <a:t>, </a:t>
            </a:r>
          </a:p>
          <a:p>
            <a:r>
              <a:rPr lang="en-GB" sz="4000" dirty="0">
                <a:latin typeface="Sassoon Primary" panose="020B0503020103030203" pitchFamily="34" charset="77"/>
              </a:rPr>
              <a:t>‘</a:t>
            </a:r>
            <a:r>
              <a:rPr lang="en-GB" sz="4000" dirty="0" err="1">
                <a:latin typeface="Sassoon Primary" panose="020B0503020103030203" pitchFamily="34" charset="77"/>
              </a:rPr>
              <a:t>Tha</a:t>
            </a:r>
            <a:r>
              <a:rPr lang="en-GB" sz="4000" dirty="0">
                <a:latin typeface="Sassoon Primary" panose="020B0503020103030203" pitchFamily="34" charset="77"/>
              </a:rPr>
              <a:t> an t-</a:t>
            </a:r>
            <a:r>
              <a:rPr lang="en-GB" sz="4000" dirty="0" err="1">
                <a:latin typeface="Sassoon Primary" panose="020B0503020103030203" pitchFamily="34" charset="77"/>
              </a:rPr>
              <a:t>acras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ormsa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cuideachd</a:t>
            </a:r>
            <a:r>
              <a:rPr lang="en-GB" sz="4000" dirty="0">
                <a:latin typeface="Sassoon Primary" panose="020B0503020103030203" pitchFamily="34" charset="77"/>
              </a:rPr>
              <a:t>.’</a:t>
            </a:r>
          </a:p>
        </p:txBody>
      </p:sp>
      <p:pic>
        <p:nvPicPr>
          <p:cNvPr id="7" name="Picture 6" descr="123.ps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34016" r="72867" b="43848"/>
          <a:stretch/>
        </p:blipFill>
        <p:spPr>
          <a:xfrm>
            <a:off x="4364231" y="1676400"/>
            <a:ext cx="559871" cy="661635"/>
          </a:xfrm>
          <a:prstGeom prst="rect">
            <a:avLst/>
          </a:prstGeom>
        </p:spPr>
      </p:pic>
      <p:pic>
        <p:nvPicPr>
          <p:cNvPr id="5" name="Picture 4" descr="sheep.png">
            <a:extLst>
              <a:ext uri="{FF2B5EF4-FFF2-40B4-BE49-F238E27FC236}">
                <a16:creationId xmlns:a16="http://schemas.microsoft.com/office/drawing/2014/main" id="{F0DF7B91-A7EE-F64C-9866-B30449AB2A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097" y="5343252"/>
            <a:ext cx="858492" cy="659824"/>
          </a:xfrm>
          <a:prstGeom prst="rect">
            <a:avLst/>
          </a:prstGeom>
        </p:spPr>
      </p:pic>
      <p:pic>
        <p:nvPicPr>
          <p:cNvPr id="3" name="Online Media 2" descr="80.wav">
            <a:hlinkClick r:id="" action="ppaction://media"/>
            <a:extLst>
              <a:ext uri="{FF2B5EF4-FFF2-40B4-BE49-F238E27FC236}">
                <a16:creationId xmlns:a16="http://schemas.microsoft.com/office/drawing/2014/main" id="{2336C6E2-8219-4547-8F04-D1273CC0A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9748" y="58972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8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ee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102303"/>
            <a:ext cx="2964394" cy="2278389"/>
          </a:xfrm>
          <a:prstGeom prst="rect">
            <a:avLst/>
          </a:prstGeom>
        </p:spPr>
      </p:pic>
      <p:pic>
        <p:nvPicPr>
          <p:cNvPr id="6" name="Picture 5" descr="shee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52" y="1102303"/>
            <a:ext cx="2964394" cy="2278389"/>
          </a:xfrm>
          <a:prstGeom prst="rect">
            <a:avLst/>
          </a:prstGeom>
        </p:spPr>
      </p:pic>
      <p:pic>
        <p:nvPicPr>
          <p:cNvPr id="11" name="Picture 10" descr="123.ps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34016" r="72867" b="43848"/>
          <a:stretch/>
        </p:blipFill>
        <p:spPr>
          <a:xfrm>
            <a:off x="2625198" y="1741437"/>
            <a:ext cx="551805" cy="652102"/>
          </a:xfrm>
          <a:prstGeom prst="rect">
            <a:avLst/>
          </a:prstGeom>
        </p:spPr>
      </p:pic>
      <p:pic>
        <p:nvPicPr>
          <p:cNvPr id="12" name="Picture 11" descr="123.ps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4" t="31461" r="45446" b="43704"/>
          <a:stretch/>
        </p:blipFill>
        <p:spPr>
          <a:xfrm>
            <a:off x="5782950" y="1741437"/>
            <a:ext cx="597754" cy="7316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E35AA0-20A6-A648-9CD6-C4D5A9F41152}"/>
              </a:ext>
            </a:extLst>
          </p:cNvPr>
          <p:cNvSpPr txBox="1"/>
          <p:nvPr/>
        </p:nvSpPr>
        <p:spPr>
          <a:xfrm>
            <a:off x="451945" y="4064084"/>
            <a:ext cx="82401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latin typeface="Sassoon Primary" panose="020B0503020103030203" pitchFamily="34" charset="77"/>
              </a:rPr>
              <a:t>Dà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chaora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gheal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ithe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feur</a:t>
            </a:r>
            <a:r>
              <a:rPr lang="en-GB" sz="4000" dirty="0">
                <a:latin typeface="Sassoon Primary" panose="020B0503020103030203" pitchFamily="34" charset="77"/>
              </a:rPr>
              <a:t>.  </a:t>
            </a:r>
          </a:p>
          <a:p>
            <a:r>
              <a:rPr lang="en-GB" sz="4000" dirty="0" err="1">
                <a:latin typeface="Sassoon Primary" panose="020B0503020103030203" pitchFamily="34" charset="77"/>
              </a:rPr>
              <a:t>Thàinig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caora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eile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ràdh</a:t>
            </a:r>
            <a:r>
              <a:rPr lang="en-GB" sz="4000" dirty="0">
                <a:latin typeface="Sassoon Primary" panose="020B0503020103030203" pitchFamily="34" charset="77"/>
              </a:rPr>
              <a:t>, </a:t>
            </a:r>
          </a:p>
          <a:p>
            <a:r>
              <a:rPr lang="en-GB" sz="4000" dirty="0">
                <a:latin typeface="Sassoon Primary" panose="020B0503020103030203" pitchFamily="34" charset="77"/>
              </a:rPr>
              <a:t>‘</a:t>
            </a:r>
            <a:r>
              <a:rPr lang="en-GB" sz="4000" dirty="0" err="1">
                <a:latin typeface="Sassoon Primary" panose="020B0503020103030203" pitchFamily="34" charset="77"/>
              </a:rPr>
              <a:t>Tha</a:t>
            </a:r>
            <a:r>
              <a:rPr lang="en-GB" sz="4000" dirty="0">
                <a:latin typeface="Sassoon Primary" panose="020B0503020103030203" pitchFamily="34" charset="77"/>
              </a:rPr>
              <a:t> an t-</a:t>
            </a:r>
            <a:r>
              <a:rPr lang="en-GB" sz="4000" dirty="0" err="1">
                <a:latin typeface="Sassoon Primary" panose="020B0503020103030203" pitchFamily="34" charset="77"/>
              </a:rPr>
              <a:t>acras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ormsa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cuideachd</a:t>
            </a:r>
            <a:r>
              <a:rPr lang="en-GB" sz="4000" dirty="0">
                <a:latin typeface="Sassoon Primary" panose="020B0503020103030203" pitchFamily="34" charset="77"/>
              </a:rPr>
              <a:t>.’</a:t>
            </a:r>
          </a:p>
        </p:txBody>
      </p:sp>
      <p:pic>
        <p:nvPicPr>
          <p:cNvPr id="7" name="Picture 6" descr="sheep.png">
            <a:extLst>
              <a:ext uri="{FF2B5EF4-FFF2-40B4-BE49-F238E27FC236}">
                <a16:creationId xmlns:a16="http://schemas.microsoft.com/office/drawing/2014/main" id="{3596A1B8-1DA3-DA4C-98BC-AA5C671D93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097" y="5343252"/>
            <a:ext cx="858492" cy="659824"/>
          </a:xfrm>
          <a:prstGeom prst="rect">
            <a:avLst/>
          </a:prstGeom>
        </p:spPr>
      </p:pic>
      <p:pic>
        <p:nvPicPr>
          <p:cNvPr id="5" name="Online Media 4" descr="81.wav">
            <a:hlinkClick r:id="" action="ppaction://media"/>
            <a:extLst>
              <a:ext uri="{FF2B5EF4-FFF2-40B4-BE49-F238E27FC236}">
                <a16:creationId xmlns:a16="http://schemas.microsoft.com/office/drawing/2014/main" id="{AB17EA31-6C60-A64C-803A-E7AEA836F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8886" y="59983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6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ee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9" y="787469"/>
            <a:ext cx="2504301" cy="1924769"/>
          </a:xfrm>
          <a:prstGeom prst="rect">
            <a:avLst/>
          </a:prstGeom>
        </p:spPr>
      </p:pic>
      <p:pic>
        <p:nvPicPr>
          <p:cNvPr id="7" name="Picture 6" descr="shee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63" y="787469"/>
            <a:ext cx="2504301" cy="1924769"/>
          </a:xfrm>
          <a:prstGeom prst="rect">
            <a:avLst/>
          </a:prstGeom>
        </p:spPr>
      </p:pic>
      <p:pic>
        <p:nvPicPr>
          <p:cNvPr id="9" name="Picture 8" descr="shee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07" y="789379"/>
            <a:ext cx="2504301" cy="1924769"/>
          </a:xfrm>
          <a:prstGeom prst="rect">
            <a:avLst/>
          </a:prstGeom>
        </p:spPr>
      </p:pic>
      <p:pic>
        <p:nvPicPr>
          <p:cNvPr id="13" name="Picture 12" descr="123.ps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34016" r="72867" b="43848"/>
          <a:stretch/>
        </p:blipFill>
        <p:spPr>
          <a:xfrm>
            <a:off x="2236034" y="1318753"/>
            <a:ext cx="551805" cy="652102"/>
          </a:xfrm>
          <a:prstGeom prst="rect">
            <a:avLst/>
          </a:prstGeom>
        </p:spPr>
      </p:pic>
      <p:pic>
        <p:nvPicPr>
          <p:cNvPr id="14" name="Picture 13" descr="123.ps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4" t="31461" r="45446" b="43704"/>
          <a:stretch/>
        </p:blipFill>
        <p:spPr>
          <a:xfrm>
            <a:off x="4429309" y="1272381"/>
            <a:ext cx="597754" cy="731629"/>
          </a:xfrm>
          <a:prstGeom prst="rect">
            <a:avLst/>
          </a:prstGeom>
        </p:spPr>
      </p:pic>
      <p:pic>
        <p:nvPicPr>
          <p:cNvPr id="15" name="Picture 14" descr="123.ps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2" t="37316" r="18270" b="45141"/>
          <a:stretch/>
        </p:blipFill>
        <p:spPr>
          <a:xfrm>
            <a:off x="7057490" y="1373774"/>
            <a:ext cx="379217" cy="5168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9997CC-6775-954B-A956-1FAF50460247}"/>
              </a:ext>
            </a:extLst>
          </p:cNvPr>
          <p:cNvSpPr txBox="1"/>
          <p:nvPr/>
        </p:nvSpPr>
        <p:spPr>
          <a:xfrm>
            <a:off x="451945" y="4064084"/>
            <a:ext cx="82401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latin typeface="Sassoon Primary" panose="020B0503020103030203" pitchFamily="34" charset="77"/>
              </a:rPr>
              <a:t>Trì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caoraich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gheala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ithe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feur</a:t>
            </a:r>
            <a:r>
              <a:rPr lang="en-GB" sz="4000" dirty="0">
                <a:latin typeface="Sassoon Primary" panose="020B0503020103030203" pitchFamily="34" charset="77"/>
              </a:rPr>
              <a:t>.  </a:t>
            </a:r>
            <a:r>
              <a:rPr lang="en-GB" sz="4000" dirty="0" err="1">
                <a:latin typeface="Sassoon Primary" panose="020B0503020103030203" pitchFamily="34" charset="77"/>
              </a:rPr>
              <a:t>Thàinig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caora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eile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ràdh</a:t>
            </a:r>
            <a:r>
              <a:rPr lang="en-GB" sz="4000" dirty="0">
                <a:latin typeface="Sassoon Primary" panose="020B0503020103030203" pitchFamily="34" charset="77"/>
              </a:rPr>
              <a:t>, </a:t>
            </a:r>
            <a:br>
              <a:rPr lang="en-GB" sz="4000" dirty="0">
                <a:latin typeface="Sassoon Primary" panose="020B0503020103030203" pitchFamily="34" charset="77"/>
              </a:rPr>
            </a:br>
            <a:r>
              <a:rPr lang="en-GB" sz="4000" dirty="0">
                <a:latin typeface="Sassoon Primary" panose="020B0503020103030203" pitchFamily="34" charset="77"/>
              </a:rPr>
              <a:t>‘</a:t>
            </a:r>
            <a:r>
              <a:rPr lang="en-GB" sz="4000" dirty="0" err="1">
                <a:latin typeface="Sassoon Primary" panose="020B0503020103030203" pitchFamily="34" charset="77"/>
              </a:rPr>
              <a:t>Tha</a:t>
            </a:r>
            <a:r>
              <a:rPr lang="en-GB" sz="4000" dirty="0">
                <a:latin typeface="Sassoon Primary" panose="020B0503020103030203" pitchFamily="34" charset="77"/>
              </a:rPr>
              <a:t> an t-</a:t>
            </a:r>
            <a:r>
              <a:rPr lang="en-GB" sz="4000" dirty="0" err="1">
                <a:latin typeface="Sassoon Primary" panose="020B0503020103030203" pitchFamily="34" charset="77"/>
              </a:rPr>
              <a:t>acras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ormsa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cuideachd</a:t>
            </a:r>
            <a:r>
              <a:rPr lang="en-GB" sz="4000" dirty="0">
                <a:latin typeface="Sassoon Primary" panose="020B0503020103030203" pitchFamily="34" charset="77"/>
              </a:rPr>
              <a:t>.’</a:t>
            </a:r>
          </a:p>
        </p:txBody>
      </p:sp>
      <p:pic>
        <p:nvPicPr>
          <p:cNvPr id="10" name="Picture 9" descr="sheep.png">
            <a:extLst>
              <a:ext uri="{FF2B5EF4-FFF2-40B4-BE49-F238E27FC236}">
                <a16:creationId xmlns:a16="http://schemas.microsoft.com/office/drawing/2014/main" id="{FBDD9875-CCB7-664C-B86E-6ECFB8FDE8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097" y="5343252"/>
            <a:ext cx="858492" cy="659824"/>
          </a:xfrm>
          <a:prstGeom prst="rect">
            <a:avLst/>
          </a:prstGeom>
        </p:spPr>
      </p:pic>
      <p:pic>
        <p:nvPicPr>
          <p:cNvPr id="2" name="Online Media 1" descr="82.wav">
            <a:hlinkClick r:id="" action="ppaction://media"/>
            <a:extLst>
              <a:ext uri="{FF2B5EF4-FFF2-40B4-BE49-F238E27FC236}">
                <a16:creationId xmlns:a16="http://schemas.microsoft.com/office/drawing/2014/main" id="{D0AAA34C-9072-994F-AC31-3FFE143A7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14263" y="591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ee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80" y="777936"/>
            <a:ext cx="2147386" cy="1650449"/>
          </a:xfrm>
          <a:prstGeom prst="rect">
            <a:avLst/>
          </a:prstGeom>
        </p:spPr>
      </p:pic>
      <p:pic>
        <p:nvPicPr>
          <p:cNvPr id="10" name="Picture 9" descr="shee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73" y="2054949"/>
            <a:ext cx="2147386" cy="1650449"/>
          </a:xfrm>
          <a:prstGeom prst="rect">
            <a:avLst/>
          </a:prstGeom>
        </p:spPr>
      </p:pic>
      <p:pic>
        <p:nvPicPr>
          <p:cNvPr id="11" name="Picture 10" descr="shee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74" y="2076560"/>
            <a:ext cx="2147386" cy="1650449"/>
          </a:xfrm>
          <a:prstGeom prst="rect">
            <a:avLst/>
          </a:prstGeom>
        </p:spPr>
      </p:pic>
      <p:pic>
        <p:nvPicPr>
          <p:cNvPr id="12" name="Picture 11" descr="shee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23" y="803541"/>
            <a:ext cx="2147386" cy="1650449"/>
          </a:xfrm>
          <a:prstGeom prst="rect">
            <a:avLst/>
          </a:prstGeom>
        </p:spPr>
      </p:pic>
      <p:pic>
        <p:nvPicPr>
          <p:cNvPr id="13" name="Picture 12" descr="123.ps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34016" r="72867" b="43848"/>
          <a:stretch/>
        </p:blipFill>
        <p:spPr>
          <a:xfrm>
            <a:off x="1966370" y="1235890"/>
            <a:ext cx="551805" cy="652102"/>
          </a:xfrm>
          <a:prstGeom prst="rect">
            <a:avLst/>
          </a:prstGeom>
        </p:spPr>
      </p:pic>
      <p:pic>
        <p:nvPicPr>
          <p:cNvPr id="18" name="Picture 17" descr="123.ps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4" t="31461" r="45446" b="43704"/>
          <a:stretch/>
        </p:blipFill>
        <p:spPr>
          <a:xfrm>
            <a:off x="4829291" y="1107284"/>
            <a:ext cx="597754" cy="731629"/>
          </a:xfrm>
          <a:prstGeom prst="rect">
            <a:avLst/>
          </a:prstGeom>
        </p:spPr>
      </p:pic>
      <p:pic>
        <p:nvPicPr>
          <p:cNvPr id="19" name="Picture 18" descr="123.ps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2" t="37316" r="18270" b="45141"/>
          <a:stretch/>
        </p:blipFill>
        <p:spPr>
          <a:xfrm>
            <a:off x="3533881" y="2509734"/>
            <a:ext cx="379217" cy="516812"/>
          </a:xfrm>
          <a:prstGeom prst="rect">
            <a:avLst/>
          </a:prstGeom>
        </p:spPr>
      </p:pic>
      <p:pic>
        <p:nvPicPr>
          <p:cNvPr id="20" name="Picture 19" descr="45678910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6170" r="77185" b="73256"/>
          <a:stretch/>
        </p:blipFill>
        <p:spPr>
          <a:xfrm>
            <a:off x="6687388" y="2414373"/>
            <a:ext cx="614492" cy="7075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DA8BDC-11C0-604B-B424-878EEAE65D5C}"/>
              </a:ext>
            </a:extLst>
          </p:cNvPr>
          <p:cNvSpPr txBox="1"/>
          <p:nvPr/>
        </p:nvSpPr>
        <p:spPr>
          <a:xfrm>
            <a:off x="451945" y="4064084"/>
            <a:ext cx="82401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latin typeface="Sassoon Primary" panose="020B0503020103030203" pitchFamily="34" charset="77"/>
              </a:rPr>
              <a:t>Ceithir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caoraich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gheala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ithe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feur</a:t>
            </a:r>
            <a:r>
              <a:rPr lang="en-GB" sz="4000" dirty="0">
                <a:latin typeface="Sassoon Primary" panose="020B0503020103030203" pitchFamily="34" charset="77"/>
              </a:rPr>
              <a:t>.  </a:t>
            </a:r>
            <a:r>
              <a:rPr lang="en-GB" sz="4000" dirty="0" err="1">
                <a:latin typeface="Sassoon Primary" panose="020B0503020103030203" pitchFamily="34" charset="77"/>
              </a:rPr>
              <a:t>Thàinig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caora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eile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ràdh</a:t>
            </a:r>
            <a:r>
              <a:rPr lang="en-GB" sz="4000" dirty="0">
                <a:latin typeface="Sassoon Primary" panose="020B0503020103030203" pitchFamily="34" charset="77"/>
              </a:rPr>
              <a:t>, </a:t>
            </a:r>
            <a:br>
              <a:rPr lang="en-GB" sz="4000" dirty="0">
                <a:latin typeface="Sassoon Primary" panose="020B0503020103030203" pitchFamily="34" charset="77"/>
              </a:rPr>
            </a:br>
            <a:r>
              <a:rPr lang="en-GB" sz="4000" dirty="0">
                <a:latin typeface="Sassoon Primary" panose="020B0503020103030203" pitchFamily="34" charset="77"/>
              </a:rPr>
              <a:t>‘</a:t>
            </a:r>
            <a:r>
              <a:rPr lang="en-GB" sz="4000" dirty="0" err="1">
                <a:latin typeface="Sassoon Primary" panose="020B0503020103030203" pitchFamily="34" charset="77"/>
              </a:rPr>
              <a:t>Tha</a:t>
            </a:r>
            <a:r>
              <a:rPr lang="en-GB" sz="4000" dirty="0">
                <a:latin typeface="Sassoon Primary" panose="020B0503020103030203" pitchFamily="34" charset="77"/>
              </a:rPr>
              <a:t> an t-</a:t>
            </a:r>
            <a:r>
              <a:rPr lang="en-GB" sz="4000" dirty="0" err="1">
                <a:latin typeface="Sassoon Primary" panose="020B0503020103030203" pitchFamily="34" charset="77"/>
              </a:rPr>
              <a:t>acras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ormsa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cuideachd</a:t>
            </a:r>
            <a:r>
              <a:rPr lang="en-GB" sz="4000" dirty="0">
                <a:latin typeface="Sassoon Primary" panose="020B0503020103030203" pitchFamily="34" charset="77"/>
              </a:rPr>
              <a:t>.’</a:t>
            </a:r>
          </a:p>
        </p:txBody>
      </p:sp>
      <p:pic>
        <p:nvPicPr>
          <p:cNvPr id="14" name="Picture 13" descr="sheep.png">
            <a:extLst>
              <a:ext uri="{FF2B5EF4-FFF2-40B4-BE49-F238E27FC236}">
                <a16:creationId xmlns:a16="http://schemas.microsoft.com/office/drawing/2014/main" id="{3C24B3B8-9CF2-E342-8374-3BCBDEDD95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097" y="5343252"/>
            <a:ext cx="858492" cy="659824"/>
          </a:xfrm>
          <a:prstGeom prst="rect">
            <a:avLst/>
          </a:prstGeom>
        </p:spPr>
      </p:pic>
      <p:pic>
        <p:nvPicPr>
          <p:cNvPr id="2" name="Online Media 1" descr="83.wav">
            <a:hlinkClick r:id="" action="ppaction://media"/>
            <a:extLst>
              <a:ext uri="{FF2B5EF4-FFF2-40B4-BE49-F238E27FC236}">
                <a16:creationId xmlns:a16="http://schemas.microsoft.com/office/drawing/2014/main" id="{5CCBD2AA-7869-9441-AD5E-A163D9ECA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2891" y="59553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2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ee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90" y="954803"/>
            <a:ext cx="1952076" cy="1500336"/>
          </a:xfrm>
          <a:prstGeom prst="rect">
            <a:avLst/>
          </a:prstGeom>
        </p:spPr>
      </p:pic>
      <p:pic>
        <p:nvPicPr>
          <p:cNvPr id="9" name="Picture 8" descr="shee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90" y="2373905"/>
            <a:ext cx="1952076" cy="1500336"/>
          </a:xfrm>
          <a:prstGeom prst="rect">
            <a:avLst/>
          </a:prstGeom>
        </p:spPr>
      </p:pic>
      <p:pic>
        <p:nvPicPr>
          <p:cNvPr id="13" name="Picture 12" descr="shee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822" y="2281070"/>
            <a:ext cx="1952076" cy="1500336"/>
          </a:xfrm>
          <a:prstGeom prst="rect">
            <a:avLst/>
          </a:prstGeom>
        </p:spPr>
      </p:pic>
      <p:pic>
        <p:nvPicPr>
          <p:cNvPr id="14" name="Picture 13" descr="shee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38" y="1352198"/>
            <a:ext cx="1952076" cy="1500336"/>
          </a:xfrm>
          <a:prstGeom prst="rect">
            <a:avLst/>
          </a:prstGeom>
        </p:spPr>
      </p:pic>
      <p:pic>
        <p:nvPicPr>
          <p:cNvPr id="15" name="Picture 14" descr="shee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78" y="971252"/>
            <a:ext cx="1952076" cy="1500336"/>
          </a:xfrm>
          <a:prstGeom prst="rect">
            <a:avLst/>
          </a:prstGeom>
        </p:spPr>
      </p:pic>
      <p:pic>
        <p:nvPicPr>
          <p:cNvPr id="21" name="Picture 20" descr="123.ps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34016" r="72867" b="43848"/>
          <a:stretch/>
        </p:blipFill>
        <p:spPr>
          <a:xfrm>
            <a:off x="1931712" y="1330076"/>
            <a:ext cx="551805" cy="652102"/>
          </a:xfrm>
          <a:prstGeom prst="rect">
            <a:avLst/>
          </a:prstGeom>
        </p:spPr>
      </p:pic>
      <p:pic>
        <p:nvPicPr>
          <p:cNvPr id="22" name="Picture 21" descr="123.ps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4" t="31461" r="45446" b="43704"/>
          <a:stretch/>
        </p:blipFill>
        <p:spPr>
          <a:xfrm>
            <a:off x="1885610" y="2665423"/>
            <a:ext cx="597754" cy="731629"/>
          </a:xfrm>
          <a:prstGeom prst="rect">
            <a:avLst/>
          </a:prstGeom>
        </p:spPr>
      </p:pic>
      <p:pic>
        <p:nvPicPr>
          <p:cNvPr id="23" name="Picture 22" descr="123.ps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2" t="37316" r="18270" b="45141"/>
          <a:stretch/>
        </p:blipFill>
        <p:spPr>
          <a:xfrm>
            <a:off x="4128032" y="1739467"/>
            <a:ext cx="472254" cy="643606"/>
          </a:xfrm>
          <a:prstGeom prst="rect">
            <a:avLst/>
          </a:prstGeom>
        </p:spPr>
      </p:pic>
      <p:pic>
        <p:nvPicPr>
          <p:cNvPr id="24" name="Picture 23" descr="45678910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6170" r="77185" b="73256"/>
          <a:stretch/>
        </p:blipFill>
        <p:spPr>
          <a:xfrm>
            <a:off x="6560559" y="1214839"/>
            <a:ext cx="700019" cy="806009"/>
          </a:xfrm>
          <a:prstGeom prst="rect">
            <a:avLst/>
          </a:prstGeom>
        </p:spPr>
      </p:pic>
      <p:pic>
        <p:nvPicPr>
          <p:cNvPr id="25" name="Picture 24" descr="45678910.ps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6" t="8476" r="61107" b="71730"/>
          <a:stretch/>
        </p:blipFill>
        <p:spPr>
          <a:xfrm>
            <a:off x="6608527" y="2647307"/>
            <a:ext cx="507912" cy="5831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6F9618-A9B8-6F42-9FF7-FDCB8C891E57}"/>
              </a:ext>
            </a:extLst>
          </p:cNvPr>
          <p:cNvSpPr txBox="1"/>
          <p:nvPr/>
        </p:nvSpPr>
        <p:spPr>
          <a:xfrm>
            <a:off x="451945" y="4064084"/>
            <a:ext cx="82401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latin typeface="Sassoon Primary" panose="020B0503020103030203" pitchFamily="34" charset="77"/>
              </a:rPr>
              <a:t>Còig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caoraich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gheala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ithe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feur</a:t>
            </a:r>
            <a:r>
              <a:rPr lang="en-GB" sz="4000" dirty="0">
                <a:latin typeface="Sassoon Primary" panose="020B0503020103030203" pitchFamily="34" charset="77"/>
              </a:rPr>
              <a:t>.  Cha </a:t>
            </a:r>
            <a:r>
              <a:rPr lang="en-GB" sz="4000" dirty="0" err="1">
                <a:latin typeface="Sassoon Primary" panose="020B0503020103030203" pitchFamily="34" charset="77"/>
              </a:rPr>
              <a:t>tàinig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caora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eile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br>
              <a:rPr lang="en-GB" sz="4000" dirty="0">
                <a:latin typeface="Sassoon Primary" panose="020B0503020103030203" pitchFamily="34" charset="77"/>
              </a:rPr>
            </a:br>
            <a:r>
              <a:rPr lang="en-GB" sz="4000" dirty="0">
                <a:latin typeface="Sassoon Primary" panose="020B0503020103030203" pitchFamily="34" charset="77"/>
              </a:rPr>
              <a:t>’s </a:t>
            </a:r>
            <a:r>
              <a:rPr lang="en-GB" sz="4000" dirty="0" err="1">
                <a:latin typeface="Sassoon Primary" panose="020B0503020103030203" pitchFamily="34" charset="77"/>
              </a:rPr>
              <a:t>dh’ith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iad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feur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gu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leòr</a:t>
            </a:r>
            <a:r>
              <a:rPr lang="en-GB" sz="40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2" name="Online Media 1" descr="84.wav">
            <a:hlinkClick r:id="" action="ppaction://media"/>
            <a:extLst>
              <a:ext uri="{FF2B5EF4-FFF2-40B4-BE49-F238E27FC236}">
                <a16:creationId xmlns:a16="http://schemas.microsoft.com/office/drawing/2014/main" id="{2B00A42A-6E18-BB4F-80E0-F3B348AEF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5879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</TotalTime>
  <Words>198</Words>
  <Application>Microsoft Office PowerPoint</Application>
  <PresentationFormat>On-screen Show (4:3)</PresentationFormat>
  <Paragraphs>22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 Light</vt:lpstr>
      <vt:lpstr>Sassoon Primary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Tearlach</dc:creator>
  <cp:lastModifiedBy>Jackie Mullen</cp:lastModifiedBy>
  <cp:revision>16</cp:revision>
  <dcterms:created xsi:type="dcterms:W3CDTF">2018-10-01T13:07:44Z</dcterms:created>
  <dcterms:modified xsi:type="dcterms:W3CDTF">2019-12-11T12:02:18Z</dcterms:modified>
</cp:coreProperties>
</file>