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9"/>
  </p:notes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2" r:id="rId17"/>
    <p:sldId id="273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Sassoon Primary" panose="020B0503020103030203" pitchFamily="34" charset="77"/>
      <p:regular r:id="rId26"/>
      <p:bold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4984" autoAdjust="0"/>
    <p:restoredTop sz="94694"/>
  </p:normalViewPr>
  <p:slideViewPr>
    <p:cSldViewPr snapToGrid="0">
      <p:cViewPr varScale="1">
        <p:scale>
          <a:sx n="125" d="100"/>
          <a:sy n="125" d="100"/>
        </p:scale>
        <p:origin x="17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F9D7C-08A5-4AB6-ACCD-DFA19FF256D0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D7764-B979-4592-AF10-8B6719600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094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Clothes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10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shirt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D7764-B979-4592-AF10-8B6719600F6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706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trousers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D7764-B979-4592-AF10-8B6719600F6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977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skirt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D7764-B979-4592-AF10-8B6719600F6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312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D7764-B979-4592-AF10-8B6719600F6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193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D7764-B979-4592-AF10-8B6719600F6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0943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 shirt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D7764-B979-4592-AF10-8B6719600F6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563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jumper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D7764-B979-4592-AF10-8B6719600F6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2528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kilt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D7764-B979-4592-AF10-8B6719600F6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715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D7764-B979-4592-AF10-8B6719600F6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792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boots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D7764-B979-4592-AF10-8B6719600F6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849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D7764-B979-4592-AF10-8B6719600F6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480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Gloves/mittens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D7764-B979-4592-AF10-8B6719600F6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924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D7764-B979-4592-AF10-8B6719600F6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523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jacket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D7764-B979-4592-AF10-8B6719600F6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796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scarf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D7764-B979-4592-AF10-8B6719600F6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312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D7764-B979-4592-AF10-8B6719600F6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008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32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364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638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13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04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169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250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06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045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775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18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0B3FEBB-7B92-F84C-B4B3-CA85E091FD9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391DDC-21C2-5040-9C5A-1776DC829F7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32DB5F-9C37-2445-A7C8-EBF5C611E6C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81" y="5970531"/>
            <a:ext cx="8371840" cy="69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35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em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15.jpe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16.jpe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17.emf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11.png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image" Target="../media/image11.png"/><Relationship Id="rId5" Type="http://schemas.openxmlformats.org/officeDocument/2006/relationships/image" Target="../media/image19.emf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image" Target="../media/image11.png"/><Relationship Id="rId5" Type="http://schemas.openxmlformats.org/officeDocument/2006/relationships/image" Target="../media/image8.emf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20.emf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21.jpe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1.png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1.png"/><Relationship Id="rId5" Type="http://schemas.openxmlformats.org/officeDocument/2006/relationships/image" Target="../media/image12.emf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3.emf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thes_top-text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7" t="28635" r="37136" b="59673"/>
          <a:stretch/>
        </p:blipFill>
        <p:spPr>
          <a:xfrm>
            <a:off x="2327866" y="2534610"/>
            <a:ext cx="3732546" cy="870254"/>
          </a:xfrm>
          <a:prstGeom prst="rect">
            <a:avLst/>
          </a:prstGeom>
        </p:spPr>
      </p:pic>
      <p:pic>
        <p:nvPicPr>
          <p:cNvPr id="4" name="Female Voice Subclip 4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39789" y="6001281"/>
            <a:ext cx="609600" cy="609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0AEE78-5B95-1E4E-A3B1-D80CBA0713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4287" y="1042489"/>
            <a:ext cx="1020805" cy="6512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9856E1-17D8-2F4A-AFC5-A0E72B6D2D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2518" y="1245384"/>
            <a:ext cx="1020805" cy="6512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A6DBAF-9598-8740-B53A-8A29F383DF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4467" y="705449"/>
            <a:ext cx="1115065" cy="13252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EF805A-EABE-084D-BF8B-2AA7A65B17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3023" y="3908743"/>
            <a:ext cx="1130300" cy="1219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15C2093-101A-184E-AC5E-722E16B2CD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60778" y="3398283"/>
            <a:ext cx="1825549" cy="17165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1C13B6-16B3-4344-AFE4-161223B232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677637" y="1081125"/>
            <a:ext cx="1191829" cy="81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0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9032" y="1354455"/>
            <a:ext cx="70637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err="1">
                <a:latin typeface="Sassoon Primary" panose="020B0503020103030203" pitchFamily="34" charset="77"/>
              </a:rPr>
              <a:t>lèine</a:t>
            </a:r>
            <a:endParaRPr lang="en-GB" sz="6600" dirty="0">
              <a:latin typeface="Sassoon Primary" panose="020B0503020103030203" pitchFamily="34" charset="77"/>
            </a:endParaRPr>
          </a:p>
        </p:txBody>
      </p:sp>
      <p:pic>
        <p:nvPicPr>
          <p:cNvPr id="5" name="lein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77972" y="6034845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1C17FE-A9BD-D143-A129-049296C5B4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0276" y="2739259"/>
            <a:ext cx="3251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1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8373" y="1354455"/>
            <a:ext cx="8418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err="1">
                <a:latin typeface="Sassoon Primary" panose="020B0503020103030203" pitchFamily="34" charset="77"/>
              </a:rPr>
              <a:t>briogais</a:t>
            </a:r>
            <a:endParaRPr lang="en-GB" sz="6600" dirty="0">
              <a:latin typeface="Sassoon Primary" panose="020B0503020103030203" pitchFamily="34" charset="77"/>
            </a:endParaRPr>
          </a:p>
        </p:txBody>
      </p:sp>
      <p:pic>
        <p:nvPicPr>
          <p:cNvPr id="5" name="briogai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77972" y="6056456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0D6EF1-269D-904E-A6C9-F6DBBDF237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1715" y="2475056"/>
            <a:ext cx="25273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8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8883" y="1354455"/>
            <a:ext cx="84082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err="1">
                <a:latin typeface="Sassoon Primary" panose="020B0503020103030203" pitchFamily="34" charset="77"/>
              </a:rPr>
              <a:t>sgiort</a:t>
            </a:r>
            <a:endParaRPr lang="en-GB" sz="6600" dirty="0">
              <a:latin typeface="Sassoon Primary" panose="020B0503020103030203" pitchFamily="34" charset="77"/>
            </a:endParaRPr>
          </a:p>
        </p:txBody>
      </p:sp>
      <p:pic>
        <p:nvPicPr>
          <p:cNvPr id="5" name="sgio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76316" y="5999491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2DCB84-789C-1649-A57C-C92AED494A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3001" y="3169635"/>
            <a:ext cx="1880038" cy="156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9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6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8371" y="1354455"/>
            <a:ext cx="84187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err="1">
                <a:latin typeface="Sassoon Primary" panose="020B0503020103030203" pitchFamily="34" charset="77"/>
              </a:rPr>
              <a:t>dreasa</a:t>
            </a:r>
            <a:endParaRPr lang="en-GB" sz="6600" dirty="0">
              <a:latin typeface="Sassoon Primary" panose="020B0503020103030203" pitchFamily="34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68463C-B812-9548-A48C-244BED5EE1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4100" y="2627369"/>
            <a:ext cx="1955800" cy="2876176"/>
          </a:xfrm>
          <a:prstGeom prst="rect">
            <a:avLst/>
          </a:prstGeom>
        </p:spPr>
      </p:pic>
      <p:pic>
        <p:nvPicPr>
          <p:cNvPr id="2" name="Online Media 1" descr="285.wav">
            <a:hlinkClick r:id="" action="ppaction://media"/>
            <a:extLst>
              <a:ext uri="{FF2B5EF4-FFF2-40B4-BE49-F238E27FC236}">
                <a16:creationId xmlns:a16="http://schemas.microsoft.com/office/drawing/2014/main" id="{3074E209-1870-AC4A-90DE-97F7A2A4A3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31314" y="586377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3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9032" y="1354455"/>
            <a:ext cx="70637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err="1">
                <a:latin typeface="Sassoon Primary" panose="020B0503020103030203" pitchFamily="34" charset="77"/>
              </a:rPr>
              <a:t>briogais</a:t>
            </a:r>
            <a:r>
              <a:rPr lang="en-GB" sz="6600" dirty="0">
                <a:latin typeface="Sassoon Primary" panose="020B0503020103030203" pitchFamily="34" charset="77"/>
              </a:rPr>
              <a:t> </a:t>
            </a:r>
            <a:r>
              <a:rPr lang="en-GB" sz="6600" dirty="0" err="1">
                <a:latin typeface="Sassoon Primary" panose="020B0503020103030203" pitchFamily="34" charset="77"/>
              </a:rPr>
              <a:t>ghoirid</a:t>
            </a:r>
            <a:endParaRPr lang="en-GB" sz="6600" dirty="0">
              <a:latin typeface="Sassoon Primary" panose="020B0503020103030203" pitchFamily="34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A160BC-5805-1542-9A92-D7B8DA331C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031" y="3126390"/>
            <a:ext cx="1931742" cy="1813472"/>
          </a:xfrm>
          <a:prstGeom prst="rect">
            <a:avLst/>
          </a:prstGeom>
        </p:spPr>
      </p:pic>
      <p:pic>
        <p:nvPicPr>
          <p:cNvPr id="2" name="Online Media 1" descr="286.wav">
            <a:hlinkClick r:id="" action="ppaction://media"/>
            <a:extLst>
              <a:ext uri="{FF2B5EF4-FFF2-40B4-BE49-F238E27FC236}">
                <a16:creationId xmlns:a16="http://schemas.microsoft.com/office/drawing/2014/main" id="{DCC7BFB1-F47F-0A49-872B-492F858E4C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76372" y="588554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3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9903" y="1354455"/>
            <a:ext cx="83872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err="1">
                <a:latin typeface="Sassoon Primary" panose="020B0503020103030203" pitchFamily="34" charset="77"/>
              </a:rPr>
              <a:t>lèine</a:t>
            </a:r>
            <a:r>
              <a:rPr lang="en-GB" sz="6600" dirty="0">
                <a:latin typeface="Sassoon Primary" panose="020B0503020103030203" pitchFamily="34" charset="77"/>
              </a:rPr>
              <a:t>-t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9257AD-A51B-2547-92A7-017F3D6792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429" y="2906251"/>
            <a:ext cx="2762202" cy="2597294"/>
          </a:xfrm>
          <a:prstGeom prst="rect">
            <a:avLst/>
          </a:prstGeom>
        </p:spPr>
      </p:pic>
      <p:pic>
        <p:nvPicPr>
          <p:cNvPr id="2" name="Online Media 1" descr="287.wav">
            <a:hlinkClick r:id="" action="ppaction://media"/>
            <a:extLst>
              <a:ext uri="{FF2B5EF4-FFF2-40B4-BE49-F238E27FC236}">
                <a16:creationId xmlns:a16="http://schemas.microsoft.com/office/drawing/2014/main" id="{1AFB5178-386D-4E4A-9031-B08F3592CD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42200" y="588554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5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eansaid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67626" y="5985918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883" y="1354455"/>
            <a:ext cx="84292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err="1">
                <a:latin typeface="Sassoon Primary" panose="020B0503020103030203" pitchFamily="34" charset="77"/>
              </a:rPr>
              <a:t>geansaidh</a:t>
            </a:r>
            <a:endParaRPr lang="en-GB" sz="6600" dirty="0">
              <a:latin typeface="Sassoon Primary" panose="020B0503020103030203" pitchFamily="34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FABE47-BFDF-FD44-BAA5-475592C27F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2066" y="2891029"/>
            <a:ext cx="3579867" cy="266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1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eilead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52232" y="6010358"/>
            <a:ext cx="581975" cy="581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8373" y="1354455"/>
            <a:ext cx="84398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err="1">
                <a:latin typeface="Sassoon Primary" panose="020B0503020103030203" pitchFamily="34" charset="77"/>
              </a:rPr>
              <a:t>fèileadh</a:t>
            </a:r>
            <a:endParaRPr lang="en-GB" sz="6600" dirty="0">
              <a:latin typeface="Sassoon Primary" panose="020B0503020103030203" pitchFamily="34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28003C-0655-8345-9412-71D1F91C78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6690" y="2784334"/>
            <a:ext cx="2550620" cy="271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1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5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8372" y="1354455"/>
            <a:ext cx="84608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err="1">
                <a:latin typeface="Sassoon Primary" panose="020B0503020103030203" pitchFamily="34" charset="77"/>
              </a:rPr>
              <a:t>brògan</a:t>
            </a:r>
            <a:endParaRPr lang="en-GB" sz="6600" dirty="0">
              <a:latin typeface="Sassoon Primary" panose="020B0503020103030203" pitchFamily="34" charset="77"/>
            </a:endParaRPr>
          </a:p>
        </p:txBody>
      </p:sp>
      <p:pic>
        <p:nvPicPr>
          <p:cNvPr id="7" name="brog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37756" y="5995250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8B0402-0F24-C642-BE19-F6E937BE46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1076" y="3429000"/>
            <a:ext cx="2085385" cy="13303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00DD2A-A0A8-8041-B98C-B3C6F7F2C2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9307" y="3631895"/>
            <a:ext cx="2085385" cy="133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0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3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8371" y="1354455"/>
            <a:ext cx="84292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err="1">
                <a:latin typeface="Sassoon Primary" panose="020B0503020103030203" pitchFamily="34" charset="77"/>
              </a:rPr>
              <a:t>bòtannan</a:t>
            </a:r>
            <a:endParaRPr lang="en-GB" sz="6600" dirty="0">
              <a:latin typeface="Sassoon Primary" panose="020B0503020103030203" pitchFamily="34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A62870-6593-C94A-A6EC-0B679953A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6182" y="2985223"/>
            <a:ext cx="3003503" cy="2518322"/>
          </a:xfrm>
          <a:prstGeom prst="rect">
            <a:avLst/>
          </a:prstGeom>
        </p:spPr>
      </p:pic>
      <p:pic>
        <p:nvPicPr>
          <p:cNvPr id="2" name="Online Media 1" descr="280.wav">
            <a:hlinkClick r:id="" action="ppaction://media"/>
            <a:extLst>
              <a:ext uri="{FF2B5EF4-FFF2-40B4-BE49-F238E27FC236}">
                <a16:creationId xmlns:a16="http://schemas.microsoft.com/office/drawing/2014/main" id="{E0580F07-65D1-E040-8AA3-A7A9321B3F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98657" y="586377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2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8883" y="1354455"/>
            <a:ext cx="8429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err="1">
                <a:latin typeface="Sassoon Primary" panose="020B0503020103030203" pitchFamily="34" charset="77"/>
              </a:rPr>
              <a:t>bonaid</a:t>
            </a:r>
            <a:endParaRPr lang="en-GB" sz="6600" dirty="0">
              <a:latin typeface="Sassoon Primary" panose="020B0503020103030203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0AEB91-BEB8-1F43-AEC7-7B19451577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0684" y="2807998"/>
            <a:ext cx="2365693" cy="2811684"/>
          </a:xfrm>
          <a:prstGeom prst="rect">
            <a:avLst/>
          </a:prstGeom>
        </p:spPr>
      </p:pic>
      <p:pic>
        <p:nvPicPr>
          <p:cNvPr id="2" name="Online Media 1" descr="281.wav">
            <a:hlinkClick r:id="" action="ppaction://media"/>
            <a:extLst>
              <a:ext uri="{FF2B5EF4-FFF2-40B4-BE49-F238E27FC236}">
                <a16:creationId xmlns:a16="http://schemas.microsoft.com/office/drawing/2014/main" id="{D052C8C1-8649-B047-9248-CBC8B8F058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53085" y="586377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8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8883" y="1354455"/>
            <a:ext cx="8429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err="1">
                <a:latin typeface="Sassoon Primary" panose="020B0503020103030203" pitchFamily="34" charset="77"/>
              </a:rPr>
              <a:t>miotagan</a:t>
            </a:r>
            <a:endParaRPr lang="en-GB" sz="6600" dirty="0">
              <a:latin typeface="Sassoon Primary" panose="020B0503020103030203" pitchFamily="34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90E37C-5289-1444-ABF3-FA191143DD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22819" y="3340465"/>
            <a:ext cx="3161424" cy="2163080"/>
          </a:xfrm>
          <a:prstGeom prst="rect">
            <a:avLst/>
          </a:prstGeom>
        </p:spPr>
      </p:pic>
      <p:pic>
        <p:nvPicPr>
          <p:cNvPr id="2" name="Online Media 1" descr="282.wav">
            <a:hlinkClick r:id="" action="ppaction://media"/>
            <a:extLst>
              <a:ext uri="{FF2B5EF4-FFF2-40B4-BE49-F238E27FC236}">
                <a16:creationId xmlns:a16="http://schemas.microsoft.com/office/drawing/2014/main" id="{47BDB981-4160-CB41-ACD0-1EC65C203D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42200" y="585288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2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8371" y="1354455"/>
            <a:ext cx="84292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err="1">
                <a:latin typeface="Sassoon Primary" panose="020B0503020103030203" pitchFamily="34" charset="77"/>
              </a:rPr>
              <a:t>còta</a:t>
            </a:r>
            <a:endParaRPr lang="en-GB" sz="6600" dirty="0">
              <a:latin typeface="Sassoon Primary" panose="020B0503020103030203" pitchFamily="34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32FF49-AF3F-6F47-8F8E-35EDF5E5C5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7918" y="2803634"/>
            <a:ext cx="2352566" cy="2940708"/>
          </a:xfrm>
          <a:prstGeom prst="rect">
            <a:avLst/>
          </a:prstGeom>
        </p:spPr>
      </p:pic>
      <p:pic>
        <p:nvPicPr>
          <p:cNvPr id="2" name="Online Media 1" descr="283.wav">
            <a:hlinkClick r:id="" action="ppaction://media"/>
            <a:extLst>
              <a:ext uri="{FF2B5EF4-FFF2-40B4-BE49-F238E27FC236}">
                <a16:creationId xmlns:a16="http://schemas.microsoft.com/office/drawing/2014/main" id="{9CAFB0E8-7435-904F-9FAD-C997EA8069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18400" y="586377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0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9393" y="1354455"/>
            <a:ext cx="8418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err="1">
                <a:latin typeface="Sassoon Primary" panose="020B0503020103030203" pitchFamily="34" charset="77"/>
              </a:rPr>
              <a:t>seacaid</a:t>
            </a:r>
            <a:endParaRPr lang="en-GB" sz="6600" dirty="0">
              <a:latin typeface="Sassoon Primary" panose="020B0503020103030203" pitchFamily="34" charset="77"/>
            </a:endParaRPr>
          </a:p>
        </p:txBody>
      </p:sp>
      <p:pic>
        <p:nvPicPr>
          <p:cNvPr id="5" name="seacai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77972" y="6036551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E8F816-A2AE-0443-99E0-63A7349697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5167" y="3078070"/>
            <a:ext cx="3533666" cy="242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9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6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8372" y="1354455"/>
            <a:ext cx="84608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err="1">
                <a:latin typeface="Sassoon Primary" panose="020B0503020103030203" pitchFamily="34" charset="77"/>
              </a:rPr>
              <a:t>sgarfa</a:t>
            </a:r>
            <a:endParaRPr lang="en-GB" sz="6600" dirty="0">
              <a:latin typeface="Sassoon Primary" panose="020B0503020103030203" pitchFamily="34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BDB721-F633-AA40-962F-62E7295B7E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608" y="2650643"/>
            <a:ext cx="1447869" cy="2852902"/>
          </a:xfrm>
          <a:prstGeom prst="rect">
            <a:avLst/>
          </a:prstGeom>
        </p:spPr>
      </p:pic>
      <p:pic>
        <p:nvPicPr>
          <p:cNvPr id="2" name="Online Media 1" descr="284.wav">
            <a:hlinkClick r:id="" action="ppaction://media"/>
            <a:extLst>
              <a:ext uri="{FF2B5EF4-FFF2-40B4-BE49-F238E27FC236}">
                <a16:creationId xmlns:a16="http://schemas.microsoft.com/office/drawing/2014/main" id="{3D3AEA87-7AEB-C148-BB03-65B2843C16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07514" y="590731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7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8883" y="1354455"/>
            <a:ext cx="8429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err="1">
                <a:latin typeface="Sassoon Primary" panose="020B0503020103030203" pitchFamily="34" charset="77"/>
              </a:rPr>
              <a:t>stocainnean</a:t>
            </a:r>
            <a:endParaRPr lang="en-GB" sz="6600" dirty="0">
              <a:latin typeface="Sassoon Primary" panose="020B0503020103030203" pitchFamily="34" charset="77"/>
            </a:endParaRPr>
          </a:p>
        </p:txBody>
      </p:sp>
      <p:pic>
        <p:nvPicPr>
          <p:cNvPr id="5" name="stocainne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51683" y="5989480"/>
            <a:ext cx="609600" cy="60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F95606-AAC4-B741-B5C6-B99B0782D5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5415" y="3107831"/>
            <a:ext cx="1794860" cy="193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7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6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2851</TotalTime>
  <Words>54</Words>
  <Application>Microsoft Macintosh PowerPoint</Application>
  <PresentationFormat>On-screen Show (4:3)</PresentationFormat>
  <Paragraphs>50</Paragraphs>
  <Slides>17</Slides>
  <Notes>17</Notes>
  <HiddenSlides>0</HiddenSlides>
  <MMClips>17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Sassoon Primary</vt:lpstr>
      <vt:lpstr>Calibri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Tearlach</dc:creator>
  <cp:lastModifiedBy>Anne McCormack</cp:lastModifiedBy>
  <cp:revision>19</cp:revision>
  <dcterms:created xsi:type="dcterms:W3CDTF">2019-01-16T14:02:51Z</dcterms:created>
  <dcterms:modified xsi:type="dcterms:W3CDTF">2019-12-16T15:00:37Z</dcterms:modified>
</cp:coreProperties>
</file>