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84" r:id="rId3"/>
    <p:sldId id="256" r:id="rId4"/>
    <p:sldId id="286" r:id="rId5"/>
    <p:sldId id="285" r:id="rId6"/>
    <p:sldId id="287" r:id="rId7"/>
    <p:sldId id="278" r:id="rId8"/>
    <p:sldId id="288" r:id="rId9"/>
    <p:sldId id="279" r:id="rId10"/>
    <p:sldId id="290" r:id="rId11"/>
    <p:sldId id="289" r:id="rId12"/>
    <p:sldId id="291" r:id="rId13"/>
    <p:sldId id="280" r:id="rId14"/>
    <p:sldId id="295" r:id="rId15"/>
    <p:sldId id="292" r:id="rId16"/>
    <p:sldId id="296" r:id="rId17"/>
    <p:sldId id="283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5782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0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foggy.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1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sunny.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5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is lovely.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0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snowing.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cold.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8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cloudy.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wild/windy.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DB705-A323-3843-891F-66B2819D61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856C74-30D9-F74C-A8B3-5A34AF1D69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6D4070-6D7D-C74C-B0AD-0FA736EA92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6"/>
          <a:stretch/>
        </p:blipFill>
        <p:spPr>
          <a:xfrm>
            <a:off x="-3540245" y="790516"/>
            <a:ext cx="15882544" cy="2793688"/>
          </a:xfrm>
          <a:prstGeom prst="rect">
            <a:avLst/>
          </a:prstGeom>
        </p:spPr>
      </p:pic>
      <p:pic>
        <p:nvPicPr>
          <p:cNvPr id="3" name="An t-sid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5842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5644" y="5998985"/>
            <a:ext cx="645208" cy="645208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26" y="1906053"/>
            <a:ext cx="2847252" cy="2135439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50" y="2710649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eather x 6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6" b="32268"/>
          <a:stretch/>
        </p:blipFill>
        <p:spPr>
          <a:xfrm>
            <a:off x="-285283" y="898048"/>
            <a:ext cx="9144000" cy="941727"/>
          </a:xfrm>
          <a:prstGeom prst="rect">
            <a:avLst/>
          </a:prstGeom>
        </p:spPr>
      </p:pic>
      <p:pic>
        <p:nvPicPr>
          <p:cNvPr id="10" name="Tha ceo an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6434" y="5984914"/>
            <a:ext cx="593411" cy="593411"/>
          </a:xfrm>
          <a:prstGeom prst="rect">
            <a:avLst/>
          </a:prstGeom>
        </p:spPr>
      </p:pic>
      <p:pic>
        <p:nvPicPr>
          <p:cNvPr id="2" name="Picture 1" descr="sgothac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52" y="1087702"/>
            <a:ext cx="2758930" cy="48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9790" y="5944151"/>
            <a:ext cx="624187" cy="624187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26" y="1906053"/>
            <a:ext cx="2847252" cy="2135439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90" y="3388356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a i grian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0516" y="6096000"/>
            <a:ext cx="533592" cy="533592"/>
          </a:xfrm>
          <a:prstGeom prst="rect">
            <a:avLst/>
          </a:prstGeom>
        </p:spPr>
      </p:pic>
      <p:pic>
        <p:nvPicPr>
          <p:cNvPr id="5" name="Picture 4" descr="su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4" y="465610"/>
            <a:ext cx="9144000" cy="6858000"/>
          </a:xfrm>
          <a:prstGeom prst="rect">
            <a:avLst/>
          </a:prstGeom>
        </p:spPr>
      </p:pic>
      <p:pic>
        <p:nvPicPr>
          <p:cNvPr id="6" name="Picture 5" descr="weather x 6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5" b="50000"/>
          <a:stretch/>
        </p:blipFill>
        <p:spPr>
          <a:xfrm>
            <a:off x="0" y="1357237"/>
            <a:ext cx="9144000" cy="8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9790" y="6041310"/>
            <a:ext cx="640644" cy="640644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26" y="1906053"/>
            <a:ext cx="2847252" cy="2135439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3" y="2816282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iana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88838"/>
            <a:ext cx="1864760" cy="3942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1" y="838149"/>
            <a:ext cx="3831434" cy="1060844"/>
          </a:xfrm>
          <a:prstGeom prst="rect">
            <a:avLst/>
          </a:prstGeom>
        </p:spPr>
      </p:pic>
      <p:pic>
        <p:nvPicPr>
          <p:cNvPr id="7" name="Tha i breag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5738" y="6085488"/>
            <a:ext cx="558991" cy="558991"/>
          </a:xfrm>
          <a:prstGeom prst="rect">
            <a:avLst/>
          </a:prstGeom>
        </p:spPr>
      </p:pic>
      <p:pic>
        <p:nvPicPr>
          <p:cNvPr id="9" name="Picture 8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17" y="5177613"/>
            <a:ext cx="338666" cy="327186"/>
          </a:xfrm>
          <a:prstGeom prst="rect">
            <a:avLst/>
          </a:prstGeom>
        </p:spPr>
      </p:pic>
      <p:pic>
        <p:nvPicPr>
          <p:cNvPr id="21" name="Picture 20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1" y="5362483"/>
            <a:ext cx="338666" cy="327186"/>
          </a:xfrm>
          <a:prstGeom prst="rect">
            <a:avLst/>
          </a:prstGeom>
        </p:spPr>
      </p:pic>
      <p:pic>
        <p:nvPicPr>
          <p:cNvPr id="24" name="Picture 23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83" y="5467439"/>
            <a:ext cx="486832" cy="470330"/>
          </a:xfrm>
          <a:prstGeom prst="rect">
            <a:avLst/>
          </a:prstGeom>
        </p:spPr>
      </p:pic>
      <p:pic>
        <p:nvPicPr>
          <p:cNvPr id="25" name="Picture 24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5362483"/>
            <a:ext cx="486832" cy="470330"/>
          </a:xfrm>
          <a:prstGeom prst="rect">
            <a:avLst/>
          </a:prstGeom>
        </p:spPr>
      </p:pic>
      <p:pic>
        <p:nvPicPr>
          <p:cNvPr id="26" name="Picture 25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2" y="5526076"/>
            <a:ext cx="338666" cy="327186"/>
          </a:xfrm>
          <a:prstGeom prst="rect">
            <a:avLst/>
          </a:prstGeom>
        </p:spPr>
      </p:pic>
      <p:pic>
        <p:nvPicPr>
          <p:cNvPr id="27" name="Picture 26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2" y="5220167"/>
            <a:ext cx="338666" cy="327186"/>
          </a:xfrm>
          <a:prstGeom prst="rect">
            <a:avLst/>
          </a:prstGeom>
        </p:spPr>
      </p:pic>
      <p:pic>
        <p:nvPicPr>
          <p:cNvPr id="28" name="Picture 27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22" y="5604164"/>
            <a:ext cx="338666" cy="327186"/>
          </a:xfrm>
          <a:prstGeom prst="rect">
            <a:avLst/>
          </a:prstGeom>
        </p:spPr>
      </p:pic>
      <p:pic>
        <p:nvPicPr>
          <p:cNvPr id="29" name="Picture 28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38" y="5362483"/>
            <a:ext cx="338666" cy="327186"/>
          </a:xfrm>
          <a:prstGeom prst="rect">
            <a:avLst/>
          </a:prstGeom>
        </p:spPr>
      </p:pic>
      <p:pic>
        <p:nvPicPr>
          <p:cNvPr id="30" name="Picture 29" descr="flow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5" y="5573203"/>
            <a:ext cx="338666" cy="3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9790" y="6073521"/>
            <a:ext cx="624187" cy="624187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26" y="1906053"/>
            <a:ext cx="2847252" cy="2135439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63" y="2973772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each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62" y="2852319"/>
            <a:ext cx="1593496" cy="2933888"/>
          </a:xfrm>
          <a:prstGeom prst="rect">
            <a:avLst/>
          </a:prstGeom>
        </p:spPr>
      </p:pic>
      <p:pic>
        <p:nvPicPr>
          <p:cNvPr id="11" name="Picture 10" descr="weather x 6.ps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3" b="6315"/>
          <a:stretch/>
        </p:blipFill>
        <p:spPr>
          <a:xfrm>
            <a:off x="-121124" y="715810"/>
            <a:ext cx="9144000" cy="843635"/>
          </a:xfrm>
          <a:prstGeom prst="rect">
            <a:avLst/>
          </a:prstGeom>
        </p:spPr>
      </p:pic>
      <p:pic>
        <p:nvPicPr>
          <p:cNvPr id="6" name="Picture 5" descr="sno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2" y="1137627"/>
            <a:ext cx="7344816" cy="5508612"/>
          </a:xfrm>
          <a:prstGeom prst="rect">
            <a:avLst/>
          </a:prstGeom>
        </p:spPr>
      </p:pic>
      <p:pic>
        <p:nvPicPr>
          <p:cNvPr id="9" name="Tha sneachd an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02098" y="6008419"/>
            <a:ext cx="637820" cy="6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7757" y="5950607"/>
            <a:ext cx="676739" cy="676739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26" y="1906053"/>
            <a:ext cx="2847252" cy="2135439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7" y="3290758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ha i fu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0820" y="5969875"/>
            <a:ext cx="701359" cy="701359"/>
          </a:xfrm>
          <a:prstGeom prst="rect">
            <a:avLst/>
          </a:prstGeom>
        </p:spPr>
      </p:pic>
      <p:pic>
        <p:nvPicPr>
          <p:cNvPr id="2" name="Picture 1" descr="fu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62" y="1066180"/>
            <a:ext cx="1821316" cy="4464496"/>
          </a:xfrm>
          <a:prstGeom prst="rect">
            <a:avLst/>
          </a:prstGeom>
        </p:spPr>
      </p:pic>
      <p:pic>
        <p:nvPicPr>
          <p:cNvPr id="14" name="Picture 13" descr="weather x 4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b="76576"/>
          <a:stretch/>
        </p:blipFill>
        <p:spPr>
          <a:xfrm>
            <a:off x="56941" y="1117658"/>
            <a:ext cx="9144000" cy="92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8778" y="5953537"/>
            <a:ext cx="751575" cy="751575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26" y="1906053"/>
            <a:ext cx="2847252" cy="2135439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31" y="2728509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62" y="1066180"/>
            <a:ext cx="1821316" cy="4464496"/>
          </a:xfrm>
          <a:prstGeom prst="rect">
            <a:avLst/>
          </a:prstGeom>
        </p:spPr>
      </p:pic>
      <p:pic>
        <p:nvPicPr>
          <p:cNvPr id="6" name="Picture 5" descr="clou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" y="-1229055"/>
            <a:ext cx="9144000" cy="6858000"/>
          </a:xfrm>
          <a:prstGeom prst="rect">
            <a:avLst/>
          </a:prstGeom>
        </p:spPr>
      </p:pic>
      <p:pic>
        <p:nvPicPr>
          <p:cNvPr id="7" name="Picture 6" descr="weather x 4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3460"/>
          <a:stretch/>
        </p:blipFill>
        <p:spPr>
          <a:xfrm>
            <a:off x="-14780" y="775341"/>
            <a:ext cx="9144000" cy="1424604"/>
          </a:xfrm>
          <a:prstGeom prst="rect">
            <a:avLst/>
          </a:prstGeom>
        </p:spPr>
      </p:pic>
      <p:pic>
        <p:nvPicPr>
          <p:cNvPr id="8" name="Tha i sgoth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05565" y="5959014"/>
            <a:ext cx="681994" cy="6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3675" y="5889189"/>
            <a:ext cx="738158" cy="738158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26" y="1906053"/>
            <a:ext cx="2847252" cy="2135439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63" y="2973772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eather x 4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1" b="11059"/>
          <a:stretch/>
        </p:blipFill>
        <p:spPr>
          <a:xfrm>
            <a:off x="0" y="428840"/>
            <a:ext cx="9144000" cy="874918"/>
          </a:xfrm>
          <a:prstGeom prst="rect">
            <a:avLst/>
          </a:prstGeom>
        </p:spPr>
      </p:pic>
      <p:pic>
        <p:nvPicPr>
          <p:cNvPr id="6" name="Tha i garb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1109" y="5948854"/>
            <a:ext cx="713828" cy="713828"/>
          </a:xfrm>
          <a:prstGeom prst="rect">
            <a:avLst/>
          </a:prstGeom>
        </p:spPr>
      </p:pic>
      <p:pic>
        <p:nvPicPr>
          <p:cNvPr id="7" name="Picture 6" descr="garbh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37" y="1268760"/>
            <a:ext cx="275880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0310" y="5944661"/>
            <a:ext cx="682685" cy="682685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26" y="1906053"/>
            <a:ext cx="2847252" cy="2135439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08" y="2905047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ather x 6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1"/>
          <a:stretch/>
        </p:blipFill>
        <p:spPr>
          <a:xfrm>
            <a:off x="0" y="666618"/>
            <a:ext cx="9144000" cy="1092238"/>
          </a:xfrm>
          <a:prstGeom prst="rect">
            <a:avLst/>
          </a:prstGeom>
        </p:spPr>
      </p:pic>
      <p:pic>
        <p:nvPicPr>
          <p:cNvPr id="8" name="Tha i fliu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7083" y="6001407"/>
            <a:ext cx="638416" cy="638416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880"/>
            <a:ext cx="9144000" cy="6858000"/>
          </a:xfrm>
          <a:prstGeom prst="rect">
            <a:avLst/>
          </a:prstGeom>
        </p:spPr>
      </p:pic>
      <p:pic>
        <p:nvPicPr>
          <p:cNvPr id="3" name="Picture 2" descr="flui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67" y="1555656"/>
            <a:ext cx="230652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20849</TotalTime>
  <Words>93</Words>
  <Application>Microsoft Macintosh PowerPoint</Application>
  <PresentationFormat>On-screen Show (4:3)</PresentationFormat>
  <Paragraphs>34</Paragraphs>
  <Slides>17</Slides>
  <Notes>17</Notes>
  <HiddenSlides>0</HiddenSlides>
  <MMClips>17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123</cp:revision>
  <dcterms:created xsi:type="dcterms:W3CDTF">2015-03-16T16:16:55Z</dcterms:created>
  <dcterms:modified xsi:type="dcterms:W3CDTF">2019-12-16T15:10:55Z</dcterms:modified>
</cp:coreProperties>
</file>