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6"/>
  </p:notesMasterIdLst>
  <p:sldIdLst>
    <p:sldId id="256" r:id="rId2"/>
    <p:sldId id="261" r:id="rId3"/>
    <p:sldId id="262" r:id="rId4"/>
    <p:sldId id="263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Sassoon Primary" panose="020B0503020103030203" pitchFamily="34" charset="77"/>
      <p:regular r:id="rId13"/>
      <p:bold r:id="rId1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4984" autoAdjust="0"/>
    <p:restoredTop sz="94694"/>
  </p:normalViewPr>
  <p:slideViewPr>
    <p:cSldViewPr snapToGrid="0">
      <p:cViewPr varScale="1">
        <p:scale>
          <a:sx n="125" d="100"/>
          <a:sy n="125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7920-98AD-4772-8C42-DB4C687445C9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2A9F22-3D61-45C4-9EA6-C0AD9EAF0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85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Here’s </a:t>
            </a:r>
            <a:r>
              <a:rPr lang="en-GB" dirty="0" err="1"/>
              <a:t>Dùdan</a:t>
            </a:r>
            <a:r>
              <a:rPr lang="en-GB" dirty="0"/>
              <a:t>. He’s/It’s an elephant.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236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Its/His trunk (nose) sings.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367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It/He is big</a:t>
            </a:r>
            <a:r>
              <a:rPr lang="en-GB" baseline="0" dirty="0"/>
              <a:t> and strong.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9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elephant walks with big heavy legs.</a:t>
            </a:r>
          </a:p>
          <a:p>
            <a:r>
              <a:rPr lang="en-GB" dirty="0"/>
              <a:t>It is very tall and very round.</a:t>
            </a:r>
          </a:p>
          <a:p>
            <a:r>
              <a:rPr lang="en-GB" dirty="0"/>
              <a:t>An elephant walks with big heavy legs.</a:t>
            </a:r>
          </a:p>
          <a:p>
            <a:r>
              <a:rPr lang="en-GB" dirty="0"/>
              <a:t>Eating tree branches and blowing and singing.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2A9F22-3D61-45C4-9EA6-C0AD9EAF04C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98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68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74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72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0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4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922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7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2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8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36E4106-31D7-4646-86A2-6E81D5DFD232}" type="datetimeFigureOut">
              <a:rPr lang="en-GB" smtClean="0"/>
              <a:t>16/12/2019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075B09-6793-4FD1-8ABB-0F0D0CAC2B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844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B626E6-E555-F54C-A372-F7C2922F6E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C2A173-4698-6843-A743-AAD24801FB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4BFBA-9BB7-5C4C-96EF-F940EEFFA0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1" y="5970531"/>
            <a:ext cx="8371840" cy="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4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0" y="2324754"/>
            <a:ext cx="4457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Seo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Dùdan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>
                <a:latin typeface="Sassoon Primary" panose="020B0503020103030203" pitchFamily="34" charset="77"/>
              </a:rPr>
              <a:t>’S e </a:t>
            </a:r>
            <a:r>
              <a:rPr lang="en-GB" sz="3000" dirty="0" err="1">
                <a:latin typeface="Sassoon Primary" panose="020B0503020103030203" pitchFamily="34" charset="77"/>
              </a:rPr>
              <a:t>ailbhean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th</a:t>
            </a:r>
            <a:r>
              <a:rPr lang="en-GB" sz="3000" dirty="0">
                <a:latin typeface="Sassoon Primary" panose="020B0503020103030203" pitchFamily="34" charset="77"/>
              </a:rPr>
              <a:t>’ ann.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DB3D0-0D04-954F-B8A4-47E7DA425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1" y="882869"/>
            <a:ext cx="3266031" cy="4577255"/>
          </a:xfrm>
          <a:prstGeom prst="rect">
            <a:avLst/>
          </a:prstGeom>
        </p:spPr>
      </p:pic>
      <p:pic>
        <p:nvPicPr>
          <p:cNvPr id="2" name="Online Media 1" descr="320.wav">
            <a:hlinkClick r:id="" action="ppaction://media"/>
            <a:extLst>
              <a:ext uri="{FF2B5EF4-FFF2-40B4-BE49-F238E27FC236}">
                <a16:creationId xmlns:a16="http://schemas.microsoft.com/office/drawing/2014/main" id="{074B6B54-604C-2F43-9BEC-7FF36FD98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637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6810" y="2921168"/>
            <a:ext cx="445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a </a:t>
            </a:r>
            <a:r>
              <a:rPr lang="en-GB" sz="3000" dirty="0" err="1">
                <a:latin typeface="Sassoon Primary" panose="020B0503020103030203" pitchFamily="34" charset="77"/>
              </a:rPr>
              <a:t>shròn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seinn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594C3-2204-A840-BDEE-268C5E012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1" y="882869"/>
            <a:ext cx="3266031" cy="4577255"/>
          </a:xfrm>
          <a:prstGeom prst="rect">
            <a:avLst/>
          </a:prstGeom>
        </p:spPr>
      </p:pic>
      <p:pic>
        <p:nvPicPr>
          <p:cNvPr id="2" name="Online Media 1" descr="321.wav">
            <a:hlinkClick r:id="" action="ppaction://media"/>
            <a:extLst>
              <a:ext uri="{FF2B5EF4-FFF2-40B4-BE49-F238E27FC236}">
                <a16:creationId xmlns:a16="http://schemas.microsoft.com/office/drawing/2014/main" id="{5D761DDA-E1E1-0D4D-8AB2-DC438C7AE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74857" y="58746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08820" y="2921168"/>
            <a:ext cx="445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Tha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mòr</a:t>
            </a:r>
            <a:r>
              <a:rPr lang="en-GB" sz="3000" dirty="0">
                <a:latin typeface="Sassoon Primary" panose="020B0503020103030203" pitchFamily="34" charset="77"/>
              </a:rPr>
              <a:t>, </a:t>
            </a:r>
            <a:r>
              <a:rPr lang="en-GB" sz="3000" dirty="0" err="1">
                <a:latin typeface="Sassoon Primary" panose="020B0503020103030203" pitchFamily="34" charset="77"/>
              </a:rPr>
              <a:t>làidir</a:t>
            </a:r>
            <a:r>
              <a:rPr lang="en-GB" sz="3000" dirty="0">
                <a:latin typeface="Sassoon Primary" panose="020B0503020103030203" pitchFamily="34" charset="77"/>
              </a:rPr>
              <a:t>. 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F3B8AF-F42C-414D-BC0A-C8B1DBE86C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1" y="882869"/>
            <a:ext cx="3266031" cy="4577255"/>
          </a:xfrm>
          <a:prstGeom prst="rect">
            <a:avLst/>
          </a:prstGeom>
        </p:spPr>
      </p:pic>
      <p:pic>
        <p:nvPicPr>
          <p:cNvPr id="2" name="Online Media 1" descr="322.wav">
            <a:hlinkClick r:id="" action="ppaction://media"/>
            <a:extLst>
              <a:ext uri="{FF2B5EF4-FFF2-40B4-BE49-F238E27FC236}">
                <a16:creationId xmlns:a16="http://schemas.microsoft.com/office/drawing/2014/main" id="{09EBECF5-4271-4E4C-89A2-EA75D0C1C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42200" y="5831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03837" y="784255"/>
            <a:ext cx="4393322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ailbhean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coiseachd</a:t>
            </a:r>
            <a:r>
              <a:rPr lang="en-GB" sz="3000" dirty="0">
                <a:latin typeface="Sassoon Primary" panose="020B0503020103030203" pitchFamily="34" charset="77"/>
              </a:rPr>
              <a:t> le </a:t>
            </a:r>
            <a:r>
              <a:rPr lang="en-GB" sz="3000" dirty="0" err="1">
                <a:latin typeface="Sassoon Primary" panose="020B0503020103030203" pitchFamily="34" charset="77"/>
              </a:rPr>
              <a:t>casan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mòra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trom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Tha</a:t>
            </a:r>
            <a:r>
              <a:rPr lang="en-GB" sz="3000" dirty="0">
                <a:latin typeface="Sassoon Primary" panose="020B0503020103030203" pitchFamily="34" charset="77"/>
              </a:rPr>
              <a:t> e </a:t>
            </a:r>
            <a:r>
              <a:rPr lang="en-GB" sz="3000" dirty="0" err="1">
                <a:latin typeface="Sassoon Primary" panose="020B0503020103030203" pitchFamily="34" charset="77"/>
              </a:rPr>
              <a:t>uabhasach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àrd</a:t>
            </a:r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Agus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uabhasach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cruinn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 err="1">
                <a:latin typeface="Sassoon Primary" panose="020B0503020103030203" pitchFamily="34" charset="77"/>
              </a:rPr>
              <a:t>Bidh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 dirty="0" err="1">
                <a:latin typeface="Sassoon Primary" panose="020B0503020103030203" pitchFamily="34" charset="77"/>
              </a:rPr>
              <a:t>ailbhean</a:t>
            </a:r>
            <a:r>
              <a:rPr lang="en-GB" sz="3000" dirty="0">
                <a:latin typeface="Sassoon Primary" panose="020B0503020103030203" pitchFamily="34" charset="77"/>
              </a:rPr>
              <a:t> a’ </a:t>
            </a:r>
            <a:r>
              <a:rPr lang="en-GB" sz="3000" dirty="0" err="1">
                <a:latin typeface="Sassoon Primary" panose="020B0503020103030203" pitchFamily="34" charset="77"/>
              </a:rPr>
              <a:t>coiseachd</a:t>
            </a:r>
            <a:r>
              <a:rPr lang="en-GB" sz="3000" dirty="0">
                <a:latin typeface="Sassoon Primary" panose="020B0503020103030203" pitchFamily="34" charset="77"/>
              </a:rPr>
              <a:t> le </a:t>
            </a:r>
            <a:r>
              <a:rPr lang="en-GB" sz="3000" dirty="0" err="1">
                <a:latin typeface="Sassoon Primary" panose="020B0503020103030203" pitchFamily="34" charset="77"/>
              </a:rPr>
              <a:t>casan</a:t>
            </a:r>
            <a:r>
              <a:rPr lang="en-GB" sz="3000" dirty="0">
                <a:latin typeface="Sassoon Primary" panose="020B0503020103030203" pitchFamily="34" charset="77"/>
              </a:rPr>
              <a:t> </a:t>
            </a:r>
            <a:r>
              <a:rPr lang="en-GB" sz="3000">
                <a:latin typeface="Sassoon Primary" panose="020B0503020103030203" pitchFamily="34" charset="77"/>
              </a:rPr>
              <a:t>mòra </a:t>
            </a:r>
            <a:r>
              <a:rPr lang="en-GB" sz="3000" dirty="0" err="1">
                <a:latin typeface="Sassoon Primary" panose="020B0503020103030203" pitchFamily="34" charset="77"/>
              </a:rPr>
              <a:t>trom</a:t>
            </a:r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r>
              <a:rPr lang="en-GB" sz="3000" dirty="0">
                <a:latin typeface="Sassoon Primary" panose="020B0503020103030203" pitchFamily="34" charset="77"/>
              </a:rPr>
              <a:t>Ag </a:t>
            </a:r>
            <a:r>
              <a:rPr lang="en-GB" sz="3000" dirty="0" err="1">
                <a:latin typeface="Sassoon Primary" panose="020B0503020103030203" pitchFamily="34" charset="77"/>
              </a:rPr>
              <a:t>ithe</a:t>
            </a:r>
            <a:r>
              <a:rPr lang="en-GB" sz="3000" dirty="0">
                <a:latin typeface="Sassoon Primary" panose="020B0503020103030203" pitchFamily="34" charset="77"/>
              </a:rPr>
              <a:t> nan </a:t>
            </a:r>
            <a:r>
              <a:rPr lang="en-GB" sz="3000" dirty="0" err="1">
                <a:latin typeface="Sassoon Primary" panose="020B0503020103030203" pitchFamily="34" charset="77"/>
              </a:rPr>
              <a:t>geugan</a:t>
            </a:r>
            <a:r>
              <a:rPr lang="en-GB" sz="3000" dirty="0">
                <a:latin typeface="Sassoon Primary" panose="020B0503020103030203" pitchFamily="34" charset="77"/>
              </a:rPr>
              <a:t> ’s </a:t>
            </a:r>
          </a:p>
          <a:p>
            <a:r>
              <a:rPr lang="en-GB" sz="3000" dirty="0">
                <a:latin typeface="Sassoon Primary" panose="020B0503020103030203" pitchFamily="34" charset="77"/>
              </a:rPr>
              <a:t>A’ </a:t>
            </a:r>
            <a:r>
              <a:rPr lang="en-GB" sz="3000" dirty="0" err="1">
                <a:latin typeface="Sassoon Primary" panose="020B0503020103030203" pitchFamily="34" charset="77"/>
              </a:rPr>
              <a:t>sèideadh</a:t>
            </a:r>
            <a:r>
              <a:rPr lang="en-GB" sz="3000" dirty="0">
                <a:latin typeface="Sassoon Primary" panose="020B0503020103030203" pitchFamily="34" charset="77"/>
              </a:rPr>
              <a:t> ’s a’ </a:t>
            </a:r>
            <a:r>
              <a:rPr lang="en-GB" sz="3000" dirty="0" err="1">
                <a:latin typeface="Sassoon Primary" panose="020B0503020103030203" pitchFamily="34" charset="77"/>
              </a:rPr>
              <a:t>seinn</a:t>
            </a:r>
            <a:r>
              <a:rPr lang="en-GB" sz="3000" dirty="0">
                <a:latin typeface="Sassoon Primary" panose="020B0503020103030203" pitchFamily="34" charset="77"/>
              </a:rPr>
              <a:t>.</a:t>
            </a: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  <a:p>
            <a:endParaRPr lang="en-GB" sz="3000" dirty="0">
              <a:latin typeface="Sassoon Primary" panose="020B05030201030302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8EAD63-3E5A-5E43-A414-45FE7CD34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1" y="882869"/>
            <a:ext cx="3266031" cy="4577255"/>
          </a:xfrm>
          <a:prstGeom prst="rect">
            <a:avLst/>
          </a:prstGeom>
        </p:spPr>
      </p:pic>
      <p:pic>
        <p:nvPicPr>
          <p:cNvPr id="2" name="Online Media 1" descr="323.wav">
            <a:hlinkClick r:id="" action="ppaction://media"/>
            <a:extLst>
              <a:ext uri="{FF2B5EF4-FFF2-40B4-BE49-F238E27FC236}">
                <a16:creationId xmlns:a16="http://schemas.microsoft.com/office/drawing/2014/main" id="{C1F9E4B5-F6DC-D143-BF83-D6BE8C94E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5743" y="5863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124</Words>
  <Application>Microsoft Macintosh PowerPoint</Application>
  <PresentationFormat>On-screen Show (4:3)</PresentationFormat>
  <Paragraphs>27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Sassoon Primary</vt:lpstr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Tearlach</dc:creator>
  <cp:lastModifiedBy>Anne McCormack</cp:lastModifiedBy>
  <cp:revision>13</cp:revision>
  <dcterms:created xsi:type="dcterms:W3CDTF">2019-02-05T10:41:58Z</dcterms:created>
  <dcterms:modified xsi:type="dcterms:W3CDTF">2019-12-16T14:51:53Z</dcterms:modified>
</cp:coreProperties>
</file>