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8"/>
  </p:notesMasterIdLst>
  <p:sldIdLst>
    <p:sldId id="256" r:id="rId2"/>
    <p:sldId id="261" r:id="rId3"/>
    <p:sldId id="262" r:id="rId4"/>
    <p:sldId id="263" r:id="rId5"/>
    <p:sldId id="264" r:id="rId6"/>
    <p:sldId id="265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Sassoon Primary" panose="020B0503020103030203" pitchFamily="34" charset="77"/>
      <p:regular r:id="rId15"/>
      <p:bold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84" autoAdjust="0"/>
    <p:restoredTop sz="94694"/>
  </p:normalViewPr>
  <p:slideViewPr>
    <p:cSldViewPr snapToGrid="0">
      <p:cViewPr varScale="1">
        <p:scale>
          <a:sx n="125" d="100"/>
          <a:sy n="125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A7920-98AD-4772-8C42-DB4C687445C9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A9F22-3D61-45C4-9EA6-C0AD9EAF0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48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Calum. He’s/It’s a rabbit.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36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He/it</a:t>
            </a:r>
            <a:r>
              <a:rPr lang="en-GB" baseline="0" dirty="0"/>
              <a:t> is grey.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543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He/it likes a carrot/carrots.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436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 runs and jumps in the park.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722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 at Calum rabbit and a fly on his head X3</a:t>
            </a:r>
          </a:p>
          <a:p>
            <a:r>
              <a:rPr lang="en-GB" dirty="0"/>
              <a:t>He did swish and swash and it wasn’t there at 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885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 at Calum rabbit and a fly on his nose.</a:t>
            </a:r>
            <a:r>
              <a:rPr lang="en-GB" baseline="0" dirty="0"/>
              <a:t> X3</a:t>
            </a:r>
          </a:p>
          <a:p>
            <a:r>
              <a:rPr lang="en-GB" baseline="0" dirty="0"/>
              <a:t>He did swish and swash and knocked it away with his paws.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05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98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5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018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1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66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540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0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55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2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504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36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50E7FA-3BBD-0345-B1F6-0B78B371D7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B5CAD-3FBB-9941-AFA5-C77C5FC1D46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BA0B7-E1B7-9549-9315-B0ADDA1D38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1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1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29960" y="2280086"/>
            <a:ext cx="4457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Seo</a:t>
            </a:r>
            <a:r>
              <a:rPr lang="en-GB" sz="3000" dirty="0">
                <a:latin typeface="Sassoon Primary" panose="020B0503020103030203" pitchFamily="34" charset="77"/>
              </a:rPr>
              <a:t> Calum.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>
                <a:latin typeface="Sassoon Primary" panose="020B0503020103030203" pitchFamily="34" charset="77"/>
              </a:rPr>
              <a:t>’S e </a:t>
            </a:r>
            <a:r>
              <a:rPr lang="en-GB" sz="3000" dirty="0" err="1">
                <a:latin typeface="Sassoon Primary" panose="020B0503020103030203" pitchFamily="34" charset="77"/>
              </a:rPr>
              <a:t>coineanach</a:t>
            </a:r>
            <a:r>
              <a:rPr lang="en-GB" sz="3000">
                <a:latin typeface="Sassoon Primary" panose="020B0503020103030203" pitchFamily="34" charset="77"/>
              </a:rPr>
              <a:t> a th</a:t>
            </a:r>
            <a:r>
              <a:rPr lang="en-GB" sz="3000" dirty="0">
                <a:latin typeface="Sassoon Primary" panose="020B0503020103030203" pitchFamily="34" charset="77"/>
              </a:rPr>
              <a:t>’ ann.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389A3-26B8-B841-8B8F-F6FDEF068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4" y="704191"/>
            <a:ext cx="3438544" cy="4924097"/>
          </a:xfrm>
          <a:prstGeom prst="rect">
            <a:avLst/>
          </a:prstGeom>
        </p:spPr>
      </p:pic>
      <p:pic>
        <p:nvPicPr>
          <p:cNvPr id="2" name="Online Media 1" descr="314.wav">
            <a:hlinkClick r:id="" action="ppaction://media"/>
            <a:extLst>
              <a:ext uri="{FF2B5EF4-FFF2-40B4-BE49-F238E27FC236}">
                <a16:creationId xmlns:a16="http://schemas.microsoft.com/office/drawing/2014/main" id="{50082EF0-7986-0542-960D-8F03FDBE8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0429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80994" y="2921168"/>
            <a:ext cx="445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Tha</a:t>
            </a:r>
            <a:r>
              <a:rPr lang="en-GB" sz="3000" dirty="0">
                <a:latin typeface="Sassoon Primary" panose="020B0503020103030203" pitchFamily="34" charset="77"/>
              </a:rPr>
              <a:t> e </a:t>
            </a:r>
            <a:r>
              <a:rPr lang="en-GB" sz="3000" dirty="0" err="1">
                <a:latin typeface="Sassoon Primary" panose="020B0503020103030203" pitchFamily="34" charset="77"/>
              </a:rPr>
              <a:t>glas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10A2D-4DEC-5941-83BD-FDFB40B4C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4" y="704191"/>
            <a:ext cx="3438544" cy="4924097"/>
          </a:xfrm>
          <a:prstGeom prst="rect">
            <a:avLst/>
          </a:prstGeom>
        </p:spPr>
      </p:pic>
      <p:pic>
        <p:nvPicPr>
          <p:cNvPr id="2" name="Online Media 1" descr="315.wav">
            <a:hlinkClick r:id="" action="ppaction://media"/>
            <a:extLst>
              <a:ext uri="{FF2B5EF4-FFF2-40B4-BE49-F238E27FC236}">
                <a16:creationId xmlns:a16="http://schemas.microsoft.com/office/drawing/2014/main" id="{EE1D59DF-AD9E-9849-8060-28CAD80CA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857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02622" y="2994789"/>
            <a:ext cx="445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Sassoon Primary" panose="020B0503020103030203" pitchFamily="34" charset="77"/>
              </a:rPr>
              <a:t>Is </a:t>
            </a:r>
            <a:r>
              <a:rPr lang="en-GB" sz="3000" dirty="0" err="1">
                <a:latin typeface="Sassoon Primary" panose="020B0503020103030203" pitchFamily="34" charset="77"/>
              </a:rPr>
              <a:t>toigh</a:t>
            </a:r>
            <a:r>
              <a:rPr lang="en-GB" sz="3000" dirty="0">
                <a:latin typeface="Sassoon Primary" panose="020B0503020103030203" pitchFamily="34" charset="77"/>
              </a:rPr>
              <a:t> leis </a:t>
            </a:r>
            <a:r>
              <a:rPr lang="en-GB" sz="3000" dirty="0" err="1">
                <a:latin typeface="Sassoon Primary" panose="020B0503020103030203" pitchFamily="34" charset="77"/>
              </a:rPr>
              <a:t>curran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55D05D-DDCB-7E47-BEBF-A5DF9F5BF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4" y="704191"/>
            <a:ext cx="3438544" cy="4924097"/>
          </a:xfrm>
          <a:prstGeom prst="rect">
            <a:avLst/>
          </a:prstGeom>
        </p:spPr>
      </p:pic>
      <p:pic>
        <p:nvPicPr>
          <p:cNvPr id="2" name="Online Media 1" descr="316.wav">
            <a:hlinkClick r:id="" action="ppaction://media"/>
            <a:extLst>
              <a:ext uri="{FF2B5EF4-FFF2-40B4-BE49-F238E27FC236}">
                <a16:creationId xmlns:a16="http://schemas.microsoft.com/office/drawing/2014/main" id="{55CF3313-37CE-9A40-9349-F3146BC26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2200" y="5842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10831" y="2774072"/>
            <a:ext cx="4457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e a’ </a:t>
            </a:r>
            <a:r>
              <a:rPr lang="en-GB" sz="3000" dirty="0" err="1">
                <a:latin typeface="Sassoon Primary" panose="020B0503020103030203" pitchFamily="34" charset="77"/>
              </a:rPr>
              <a:t>ruith</a:t>
            </a:r>
            <a:r>
              <a:rPr lang="en-GB" sz="3000" dirty="0">
                <a:latin typeface="Sassoon Primary" panose="020B0503020103030203" pitchFamily="34" charset="77"/>
              </a:rPr>
              <a:t> ’s a’ </a:t>
            </a:r>
            <a:r>
              <a:rPr lang="en-GB" sz="3000" dirty="0" err="1">
                <a:latin typeface="Sassoon Primary" panose="020B0503020103030203" pitchFamily="34" charset="77"/>
              </a:rPr>
              <a:t>leum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anns</a:t>
            </a:r>
            <a:r>
              <a:rPr lang="en-GB" sz="3000" dirty="0">
                <a:latin typeface="Sassoon Primary" panose="020B0503020103030203" pitchFamily="34" charset="77"/>
              </a:rPr>
              <a:t> a’ </a:t>
            </a:r>
            <a:r>
              <a:rPr lang="en-GB" sz="3000" dirty="0" err="1">
                <a:latin typeface="Sassoon Primary" panose="020B0503020103030203" pitchFamily="34" charset="77"/>
              </a:rPr>
              <a:t>phàirc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F0ED1-2DEC-AA48-A2F7-0398A1CAF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4" y="704191"/>
            <a:ext cx="3438544" cy="4924097"/>
          </a:xfrm>
          <a:prstGeom prst="rect">
            <a:avLst/>
          </a:prstGeom>
        </p:spPr>
      </p:pic>
      <p:pic>
        <p:nvPicPr>
          <p:cNvPr id="2" name="Online Media 1" descr="317.wav">
            <a:hlinkClick r:id="" action="ppaction://media"/>
            <a:extLst>
              <a:ext uri="{FF2B5EF4-FFF2-40B4-BE49-F238E27FC236}">
                <a16:creationId xmlns:a16="http://schemas.microsoft.com/office/drawing/2014/main" id="{EAA42C89-B665-BA40-BD28-31D4D4948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3971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704191"/>
            <a:ext cx="44577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Seall</a:t>
            </a:r>
            <a:r>
              <a:rPr lang="en-GB" sz="3000" dirty="0">
                <a:latin typeface="Sassoon Primary" panose="020B0503020103030203" pitchFamily="34" charset="77"/>
              </a:rPr>
              <a:t> Calum </a:t>
            </a:r>
            <a:r>
              <a:rPr lang="en-GB" sz="3000" dirty="0" err="1">
                <a:latin typeface="Sassoon Primary" panose="020B0503020103030203" pitchFamily="34" charset="77"/>
              </a:rPr>
              <a:t>Coineanach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br>
              <a:rPr lang="en-GB" sz="3000" dirty="0">
                <a:latin typeface="Sassoon Primary" panose="020B0503020103030203" pitchFamily="34" charset="77"/>
              </a:rPr>
            </a:br>
            <a:r>
              <a:rPr lang="en-GB" sz="3000" dirty="0">
                <a:latin typeface="Sassoon Primary" panose="020B0503020103030203" pitchFamily="34" charset="77"/>
              </a:rPr>
              <a:t>is </a:t>
            </a:r>
            <a:r>
              <a:rPr lang="en-GB" sz="3000" dirty="0" err="1">
                <a:latin typeface="Sassoon Primary" panose="020B0503020103030203" pitchFamily="34" charset="77"/>
              </a:rPr>
              <a:t>cuileag</a:t>
            </a:r>
            <a:r>
              <a:rPr lang="en-GB" sz="3000" dirty="0">
                <a:latin typeface="Sassoon Primary" panose="020B0503020103030203" pitchFamily="34" charset="77"/>
              </a:rPr>
              <a:t> air a </a:t>
            </a:r>
            <a:r>
              <a:rPr lang="en-GB" sz="3000" dirty="0" err="1">
                <a:latin typeface="Sassoon Primary" panose="020B0503020103030203" pitchFamily="34" charset="77"/>
              </a:rPr>
              <a:t>cheann</a:t>
            </a:r>
            <a:endParaRPr lang="en-GB" sz="30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 err="1">
                <a:latin typeface="Sassoon Primary" panose="020B0503020103030203" pitchFamily="34" charset="77"/>
              </a:rPr>
              <a:t>Seall</a:t>
            </a:r>
            <a:r>
              <a:rPr lang="en-GB" sz="3000" dirty="0">
                <a:latin typeface="Sassoon Primary" panose="020B0503020103030203" pitchFamily="34" charset="77"/>
              </a:rPr>
              <a:t> Calum </a:t>
            </a:r>
            <a:r>
              <a:rPr lang="en-GB" sz="3000" dirty="0" err="1">
                <a:latin typeface="Sassoon Primary" panose="020B0503020103030203" pitchFamily="34" charset="77"/>
              </a:rPr>
              <a:t>Coineanach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br>
              <a:rPr lang="en-GB" sz="3000" dirty="0">
                <a:latin typeface="Sassoon Primary" panose="020B0503020103030203" pitchFamily="34" charset="77"/>
              </a:rPr>
            </a:br>
            <a:r>
              <a:rPr lang="en-GB" sz="3000" dirty="0">
                <a:latin typeface="Sassoon Primary" panose="020B0503020103030203" pitchFamily="34" charset="77"/>
              </a:rPr>
              <a:t>is </a:t>
            </a:r>
            <a:r>
              <a:rPr lang="en-GB" sz="3000" dirty="0" err="1">
                <a:latin typeface="Sassoon Primary" panose="020B0503020103030203" pitchFamily="34" charset="77"/>
              </a:rPr>
              <a:t>cuileag</a:t>
            </a:r>
            <a:r>
              <a:rPr lang="en-GB" sz="3000" dirty="0">
                <a:latin typeface="Sassoon Primary" panose="020B0503020103030203" pitchFamily="34" charset="77"/>
              </a:rPr>
              <a:t> air a </a:t>
            </a:r>
            <a:r>
              <a:rPr lang="en-GB" sz="3000" dirty="0" err="1">
                <a:latin typeface="Sassoon Primary" panose="020B0503020103030203" pitchFamily="34" charset="77"/>
              </a:rPr>
              <a:t>cheann</a:t>
            </a:r>
            <a:endParaRPr lang="en-GB" sz="30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 err="1">
                <a:latin typeface="Sassoon Primary" panose="020B0503020103030203" pitchFamily="34" charset="77"/>
              </a:rPr>
              <a:t>Seall</a:t>
            </a:r>
            <a:r>
              <a:rPr lang="en-GB" sz="3000" dirty="0">
                <a:latin typeface="Sassoon Primary" panose="020B0503020103030203" pitchFamily="34" charset="77"/>
              </a:rPr>
              <a:t> Calum </a:t>
            </a:r>
            <a:r>
              <a:rPr lang="en-GB" sz="3000" dirty="0" err="1">
                <a:latin typeface="Sassoon Primary" panose="020B0503020103030203" pitchFamily="34" charset="77"/>
              </a:rPr>
              <a:t>Coineanach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</a:p>
          <a:p>
            <a:r>
              <a:rPr lang="en-GB" sz="3000" dirty="0">
                <a:latin typeface="Sassoon Primary" panose="020B0503020103030203" pitchFamily="34" charset="77"/>
              </a:rPr>
              <a:t>is </a:t>
            </a:r>
            <a:r>
              <a:rPr lang="en-GB" sz="3000" dirty="0" err="1">
                <a:latin typeface="Sassoon Primary" panose="020B0503020103030203" pitchFamily="34" charset="77"/>
              </a:rPr>
              <a:t>cuileag</a:t>
            </a:r>
            <a:r>
              <a:rPr lang="en-GB" sz="3000" dirty="0">
                <a:latin typeface="Sassoon Primary" panose="020B0503020103030203" pitchFamily="34" charset="77"/>
              </a:rPr>
              <a:t> air a </a:t>
            </a:r>
            <a:r>
              <a:rPr lang="en-GB" sz="3000" dirty="0" err="1">
                <a:latin typeface="Sassoon Primary" panose="020B0503020103030203" pitchFamily="34" charset="77"/>
              </a:rPr>
              <a:t>cheann</a:t>
            </a:r>
            <a:endParaRPr lang="en-GB" sz="30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 err="1">
                <a:latin typeface="Sassoon Primary" panose="020B0503020103030203" pitchFamily="34" charset="77"/>
              </a:rPr>
              <a:t>Rinn</a:t>
            </a:r>
            <a:r>
              <a:rPr lang="en-GB" sz="3000" dirty="0">
                <a:latin typeface="Sassoon Primary" panose="020B0503020103030203" pitchFamily="34" charset="77"/>
              </a:rPr>
              <a:t> e </a:t>
            </a:r>
            <a:r>
              <a:rPr lang="en-GB" sz="3000" dirty="0" err="1">
                <a:latin typeface="Sassoon Primary" panose="020B0503020103030203" pitchFamily="34" charset="77"/>
              </a:rPr>
              <a:t>suis</a:t>
            </a:r>
            <a:r>
              <a:rPr lang="en-GB" sz="3000" dirty="0">
                <a:latin typeface="Sassoon Primary" panose="020B0503020103030203" pitchFamily="34" charset="77"/>
              </a:rPr>
              <a:t> is </a:t>
            </a:r>
            <a:r>
              <a:rPr lang="en-GB" sz="3000" dirty="0" err="1">
                <a:latin typeface="Sassoon Primary" panose="020B0503020103030203" pitchFamily="34" charset="77"/>
              </a:rPr>
              <a:t>rinn</a:t>
            </a:r>
            <a:r>
              <a:rPr lang="en-GB" sz="3000" dirty="0">
                <a:latin typeface="Sassoon Primary" panose="020B0503020103030203" pitchFamily="34" charset="77"/>
              </a:rPr>
              <a:t> e </a:t>
            </a:r>
            <a:r>
              <a:rPr lang="en-GB" sz="3000" dirty="0" err="1">
                <a:latin typeface="Sassoon Primary" panose="020B0503020103030203" pitchFamily="34" charset="77"/>
              </a:rPr>
              <a:t>suais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br>
              <a:rPr lang="en-GB" sz="3000" dirty="0">
                <a:latin typeface="Sassoon Primary" panose="020B0503020103030203" pitchFamily="34" charset="77"/>
              </a:rPr>
            </a:br>
            <a:r>
              <a:rPr lang="en-GB" sz="3000" dirty="0">
                <a:latin typeface="Sassoon Primary" panose="020B0503020103030203" pitchFamily="34" charset="77"/>
              </a:rPr>
              <a:t>’s cha </a:t>
            </a:r>
            <a:r>
              <a:rPr lang="en-GB" sz="3000" dirty="0" err="1">
                <a:latin typeface="Sassoon Primary" panose="020B0503020103030203" pitchFamily="34" charset="77"/>
              </a:rPr>
              <a:t>robh</a:t>
            </a:r>
            <a:r>
              <a:rPr lang="en-GB" sz="3000" dirty="0">
                <a:latin typeface="Sassoon Primary" panose="020B0503020103030203" pitchFamily="34" charset="77"/>
              </a:rPr>
              <a:t> e </a:t>
            </a:r>
            <a:r>
              <a:rPr lang="en-GB" sz="3000" dirty="0" err="1">
                <a:latin typeface="Sassoon Primary" panose="020B0503020103030203" pitchFamily="34" charset="77"/>
              </a:rPr>
              <a:t>idir</a:t>
            </a:r>
            <a:r>
              <a:rPr lang="en-GB" sz="3000" dirty="0">
                <a:latin typeface="Sassoon Primary" panose="020B0503020103030203" pitchFamily="34" charset="77"/>
              </a:rPr>
              <a:t> ann.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AE4A3-FA8F-4D45-97A8-784B8D5FB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4" y="704191"/>
            <a:ext cx="3438544" cy="4924097"/>
          </a:xfrm>
          <a:prstGeom prst="rect">
            <a:avLst/>
          </a:prstGeom>
        </p:spPr>
      </p:pic>
      <p:pic>
        <p:nvPicPr>
          <p:cNvPr id="2" name="Online Media 1" descr="318.wav">
            <a:hlinkClick r:id="" action="ppaction://media"/>
            <a:extLst>
              <a:ext uri="{FF2B5EF4-FFF2-40B4-BE49-F238E27FC236}">
                <a16:creationId xmlns:a16="http://schemas.microsoft.com/office/drawing/2014/main" id="{0445CFBF-CFB3-BB40-A4F8-911A7193C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085" y="58528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BEFC16-8246-2548-8C70-C797F8D61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4" y="704191"/>
            <a:ext cx="3438544" cy="4924097"/>
          </a:xfrm>
          <a:prstGeom prst="rect">
            <a:avLst/>
          </a:prstGeom>
        </p:spPr>
      </p:pic>
      <p:pic>
        <p:nvPicPr>
          <p:cNvPr id="2" name="Online Media 1" descr="319.wav">
            <a:hlinkClick r:id="" action="ppaction://media"/>
            <a:extLst>
              <a:ext uri="{FF2B5EF4-FFF2-40B4-BE49-F238E27FC236}">
                <a16:creationId xmlns:a16="http://schemas.microsoft.com/office/drawing/2014/main" id="{34C6FEC0-61DA-FF4A-A820-7BCEDDFB4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858" y="5863772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0858" y="1323644"/>
            <a:ext cx="376536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Sassoon Primary" panose="020B0503020103030203" pitchFamily="34" charset="77"/>
              </a:rPr>
              <a:t>Seall</a:t>
            </a:r>
            <a:r>
              <a:rPr lang="en-GB" sz="2400" dirty="0">
                <a:latin typeface="Sassoon Primary" panose="020B0503020103030203" pitchFamily="34" charset="77"/>
              </a:rPr>
              <a:t> Calum </a:t>
            </a:r>
            <a:r>
              <a:rPr lang="en-GB" sz="2400" dirty="0" err="1">
                <a:latin typeface="Sassoon Primary" panose="020B0503020103030203" pitchFamily="34" charset="77"/>
              </a:rPr>
              <a:t>Coineanach</a:t>
            </a:r>
            <a:r>
              <a:rPr lang="en-GB" sz="2400" dirty="0">
                <a:latin typeface="Sassoon Primary" panose="020B0503020103030203" pitchFamily="34" charset="77"/>
              </a:rPr>
              <a:t> is </a:t>
            </a:r>
            <a:r>
              <a:rPr lang="en-GB" sz="2400" dirty="0" err="1">
                <a:latin typeface="Sassoon Primary" panose="020B0503020103030203" pitchFamily="34" charset="77"/>
              </a:rPr>
              <a:t>cuileag</a:t>
            </a:r>
            <a:r>
              <a:rPr lang="en-GB" sz="2400" dirty="0">
                <a:latin typeface="Sassoon Primary" panose="020B0503020103030203" pitchFamily="34" charset="77"/>
              </a:rPr>
              <a:t> air a </a:t>
            </a:r>
            <a:r>
              <a:rPr lang="en-GB" sz="2400" dirty="0" err="1">
                <a:latin typeface="Sassoon Primary" panose="020B0503020103030203" pitchFamily="34" charset="77"/>
              </a:rPr>
              <a:t>shròin</a:t>
            </a:r>
            <a:endParaRPr lang="en-GB" sz="2400" dirty="0">
              <a:latin typeface="Sassoon Primary" panose="020B0503020103030203" pitchFamily="34" charset="77"/>
            </a:endParaRPr>
          </a:p>
          <a:p>
            <a:endParaRPr lang="en-GB" sz="2400" dirty="0">
              <a:latin typeface="Sassoon Primary" panose="020B0503020103030203" pitchFamily="34" charset="77"/>
            </a:endParaRPr>
          </a:p>
          <a:p>
            <a:r>
              <a:rPr lang="en-GB" sz="2400" dirty="0" err="1">
                <a:latin typeface="Sassoon Primary" panose="020B0503020103030203" pitchFamily="34" charset="77"/>
              </a:rPr>
              <a:t>Seall</a:t>
            </a:r>
            <a:r>
              <a:rPr lang="en-GB" sz="2400" dirty="0">
                <a:latin typeface="Sassoon Primary" panose="020B0503020103030203" pitchFamily="34" charset="77"/>
              </a:rPr>
              <a:t> Calum </a:t>
            </a:r>
            <a:r>
              <a:rPr lang="en-GB" sz="2400" dirty="0" err="1">
                <a:latin typeface="Sassoon Primary" panose="020B0503020103030203" pitchFamily="34" charset="77"/>
              </a:rPr>
              <a:t>Coineanach</a:t>
            </a:r>
            <a:r>
              <a:rPr lang="en-GB" sz="2400" dirty="0">
                <a:latin typeface="Sassoon Primary" panose="020B0503020103030203" pitchFamily="34" charset="77"/>
              </a:rPr>
              <a:t> is </a:t>
            </a:r>
            <a:r>
              <a:rPr lang="en-GB" sz="2400" dirty="0" err="1">
                <a:latin typeface="Sassoon Primary" panose="020B0503020103030203" pitchFamily="34" charset="77"/>
              </a:rPr>
              <a:t>cuileag</a:t>
            </a:r>
            <a:r>
              <a:rPr lang="en-GB" sz="2400" dirty="0">
                <a:latin typeface="Sassoon Primary" panose="020B0503020103030203" pitchFamily="34" charset="77"/>
              </a:rPr>
              <a:t> air a </a:t>
            </a:r>
            <a:r>
              <a:rPr lang="en-GB" sz="2400" dirty="0" err="1">
                <a:latin typeface="Sassoon Primary" panose="020B0503020103030203" pitchFamily="34" charset="77"/>
              </a:rPr>
              <a:t>shròin</a:t>
            </a:r>
            <a:endParaRPr lang="en-GB" sz="2400" dirty="0">
              <a:latin typeface="Sassoon Primary" panose="020B0503020103030203" pitchFamily="34" charset="77"/>
            </a:endParaRPr>
          </a:p>
          <a:p>
            <a:endParaRPr lang="en-GB" sz="2400" dirty="0">
              <a:latin typeface="Sassoon Primary" panose="020B0503020103030203" pitchFamily="34" charset="77"/>
            </a:endParaRPr>
          </a:p>
          <a:p>
            <a:r>
              <a:rPr lang="en-GB" sz="2400" dirty="0" err="1">
                <a:latin typeface="Sassoon Primary" panose="020B0503020103030203" pitchFamily="34" charset="77"/>
              </a:rPr>
              <a:t>Seall</a:t>
            </a:r>
            <a:r>
              <a:rPr lang="en-GB" sz="2400" dirty="0">
                <a:latin typeface="Sassoon Primary" panose="020B0503020103030203" pitchFamily="34" charset="77"/>
              </a:rPr>
              <a:t> Calum </a:t>
            </a:r>
            <a:r>
              <a:rPr lang="en-GB" sz="2400" dirty="0" err="1">
                <a:latin typeface="Sassoon Primary" panose="020B0503020103030203" pitchFamily="34" charset="77"/>
              </a:rPr>
              <a:t>Coineanach</a:t>
            </a:r>
            <a:r>
              <a:rPr lang="en-GB" sz="2400" dirty="0">
                <a:latin typeface="Sassoon Primary" panose="020B0503020103030203" pitchFamily="34" charset="77"/>
              </a:rPr>
              <a:t> is </a:t>
            </a:r>
            <a:r>
              <a:rPr lang="en-GB" sz="2400" dirty="0" err="1">
                <a:latin typeface="Sassoon Primary" panose="020B0503020103030203" pitchFamily="34" charset="77"/>
              </a:rPr>
              <a:t>cuileag</a:t>
            </a:r>
            <a:r>
              <a:rPr lang="en-GB" sz="2400" dirty="0">
                <a:latin typeface="Sassoon Primary" panose="020B0503020103030203" pitchFamily="34" charset="77"/>
              </a:rPr>
              <a:t> air a </a:t>
            </a:r>
            <a:r>
              <a:rPr lang="en-GB" sz="2400" dirty="0" err="1">
                <a:latin typeface="Sassoon Primary" panose="020B0503020103030203" pitchFamily="34" charset="77"/>
              </a:rPr>
              <a:t>shròin</a:t>
            </a:r>
            <a:endParaRPr lang="en-GB" sz="2400" dirty="0">
              <a:latin typeface="Sassoon Primary" panose="020B0503020103030203" pitchFamily="34" charset="77"/>
            </a:endParaRPr>
          </a:p>
          <a:p>
            <a:endParaRPr lang="en-GB" sz="2400" dirty="0">
              <a:latin typeface="Sassoon Primary" panose="020B0503020103030203" pitchFamily="34" charset="77"/>
            </a:endParaRPr>
          </a:p>
          <a:p>
            <a:r>
              <a:rPr lang="en-GB" sz="2400" dirty="0" err="1">
                <a:latin typeface="Sassoon Primary" panose="020B0503020103030203" pitchFamily="34" charset="77"/>
              </a:rPr>
              <a:t>Rinn</a:t>
            </a:r>
            <a:r>
              <a:rPr lang="en-GB" sz="2400" dirty="0">
                <a:latin typeface="Sassoon Primary" panose="020B0503020103030203" pitchFamily="34" charset="77"/>
              </a:rPr>
              <a:t> e </a:t>
            </a:r>
            <a:r>
              <a:rPr lang="en-GB" sz="2400" dirty="0" err="1">
                <a:latin typeface="Sassoon Primary" panose="020B0503020103030203" pitchFamily="34" charset="77"/>
              </a:rPr>
              <a:t>suis</a:t>
            </a:r>
            <a:r>
              <a:rPr lang="en-GB" sz="2400" dirty="0">
                <a:latin typeface="Sassoon Primary" panose="020B0503020103030203" pitchFamily="34" charset="77"/>
              </a:rPr>
              <a:t> is </a:t>
            </a:r>
            <a:r>
              <a:rPr lang="en-GB" sz="2400" dirty="0" err="1">
                <a:latin typeface="Sassoon Primary" panose="020B0503020103030203" pitchFamily="34" charset="77"/>
              </a:rPr>
              <a:t>rinn</a:t>
            </a:r>
            <a:r>
              <a:rPr lang="en-GB" sz="2400" dirty="0">
                <a:latin typeface="Sassoon Primary" panose="020B0503020103030203" pitchFamily="34" charset="77"/>
              </a:rPr>
              <a:t> e </a:t>
            </a:r>
            <a:r>
              <a:rPr lang="en-GB" sz="2400" dirty="0" err="1">
                <a:latin typeface="Sassoon Primary" panose="020B0503020103030203" pitchFamily="34" charset="77"/>
              </a:rPr>
              <a:t>suais</a:t>
            </a:r>
            <a:r>
              <a:rPr lang="en-GB" sz="2400" dirty="0">
                <a:latin typeface="Sassoon Primary" panose="020B0503020103030203" pitchFamily="34" charset="77"/>
              </a:rPr>
              <a:t> is </a:t>
            </a:r>
            <a:r>
              <a:rPr lang="en-GB" sz="2400" dirty="0" err="1">
                <a:latin typeface="Sassoon Primary" panose="020B0503020103030203" pitchFamily="34" charset="77"/>
              </a:rPr>
              <a:t>leag</a:t>
            </a:r>
            <a:r>
              <a:rPr lang="en-GB" sz="2400" dirty="0">
                <a:latin typeface="Sassoon Primary" panose="020B0503020103030203" pitchFamily="34" charset="77"/>
              </a:rPr>
              <a:t> e </a:t>
            </a:r>
            <a:r>
              <a:rPr lang="en-GB" sz="2400" dirty="0" err="1">
                <a:latin typeface="Sassoon Primary" panose="020B0503020103030203" pitchFamily="34" charset="77"/>
              </a:rPr>
              <a:t>i</a:t>
            </a:r>
            <a:r>
              <a:rPr lang="en-GB" sz="2400" dirty="0">
                <a:latin typeface="Sassoon Primary" panose="020B0503020103030203" pitchFamily="34" charset="77"/>
              </a:rPr>
              <a:t> le </a:t>
            </a:r>
            <a:r>
              <a:rPr lang="en-GB" sz="2400" dirty="0" err="1">
                <a:latin typeface="Sassoon Primary" panose="020B0503020103030203" pitchFamily="34" charset="77"/>
              </a:rPr>
              <a:t>spòig</a:t>
            </a:r>
            <a:endParaRPr lang="en-GB" sz="24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24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160</Words>
  <Application>Microsoft Macintosh PowerPoint</Application>
  <PresentationFormat>On-screen Show (4:3)</PresentationFormat>
  <Paragraphs>35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Sassoon Primary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13</cp:revision>
  <dcterms:created xsi:type="dcterms:W3CDTF">2019-02-05T10:41:58Z</dcterms:created>
  <dcterms:modified xsi:type="dcterms:W3CDTF">2019-12-16T14:50:32Z</dcterms:modified>
</cp:coreProperties>
</file>