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4" r:id="rId2"/>
    <p:sldId id="278" r:id="rId3"/>
    <p:sldId id="276" r:id="rId4"/>
    <p:sldId id="277" r:id="rId5"/>
    <p:sldId id="279" r:id="rId6"/>
    <p:sldId id="280" r:id="rId7"/>
    <p:sldId id="281" r:id="rId8"/>
    <p:sldId id="28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assoon Primary" panose="020B0503020103030203" pitchFamily="34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94694"/>
  </p:normalViewPr>
  <p:slideViewPr>
    <p:cSldViewPr showGuides="1">
      <p:cViewPr varScale="1">
        <p:scale>
          <a:sx n="117" d="100"/>
          <a:sy n="117" d="100"/>
        </p:scale>
        <p:origin x="15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144B60A-5EEC-7E44-A775-7CD036F380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9783E5-D7A3-FF4A-AF74-7B8FDD15C2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0B1CED3-CB02-5147-BC3F-1860FD2F32A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BDD6CFA-8FE5-D747-A3D3-9F6C748184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63A2DA1-FBA7-0949-ABA9-0024074F1D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FD12F-01E2-C643-87A5-56EAEE7F0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25E18-53A7-D045-B88A-C4CD450395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DA2FA-29B5-4D4D-A25D-A2FC54BED83E}" type="datetimeFigureOut">
              <a:rPr lang="en-GB"/>
              <a:pPr>
                <a:defRPr/>
              </a:pPr>
              <a:t>30/03/2020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FD90EB-67FB-B044-925B-513A91AC10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53E969A-DD75-B549-96CD-9A837D396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5644B-497B-2A4E-AC57-BEAC58AE01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D1035-C500-1740-93A6-276860AE2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B0E5C6-231F-EB4B-9C75-2D6AC60F3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76A75E8-688F-214E-93FB-81112AC11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C3F3A77-3D8F-314E-924D-064D44336F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Look at the snow. X2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70B0CFA3-0976-2E4C-826E-D419CCC31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E60F4F-32BE-B44F-82EF-97EF94BB1F35}" type="slidenum">
              <a:rPr lang="en-GB" altLang="en-US">
                <a:latin typeface="Arial" panose="020B0604020202020204" pitchFamily="34" charset="0"/>
              </a:rPr>
              <a:pPr/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AFF11C7-7D07-6C41-809B-4356F431E3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39FE4C0-7E77-BA47-9F01-471DD1B75C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Coming down. X2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25356F1F-E936-8E44-975F-63CE8B0A3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EAEBE-755C-7048-A2D3-501E87C6C284}" type="slidenum">
              <a:rPr lang="en-GB" altLang="en-US">
                <a:latin typeface="Arial" panose="020B0604020202020204" pitchFamily="34" charset="0"/>
              </a:rPr>
              <a:pPr/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218C6A0-83CB-2E43-BB67-FBDF91606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40A8E823-40AB-9947-872A-2A050DDDB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 will need my coat. X2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14484D34-FEAB-0D46-8C7F-03BC1208B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AB8841-F98B-5B46-A23C-705264DDB4F4}" type="slidenum">
              <a:rPr lang="en-GB" altLang="en-US">
                <a:latin typeface="Arial" panose="020B0604020202020204" pitchFamily="34" charset="0"/>
              </a:rPr>
              <a:pPr/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6DD9D83C-DE8A-0847-8253-1BF003C03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D4293290-C72E-1A47-95C4-3D062AB82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 am cold. X2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46AFDFF-C619-0540-82CE-422C9AB25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3CF2CD-23A6-7541-A346-C625746AB1ED}" type="slidenum">
              <a:rPr lang="en-GB" altLang="en-US">
                <a:latin typeface="Arial" panose="020B0604020202020204" pitchFamily="34" charset="0"/>
              </a:rPr>
              <a:pPr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418B8E2B-E62A-6E4D-9363-65AACB6B60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5F9A32F-83B7-254B-998F-D64925D985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Look at the snow. X2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E3295369-F09F-D14B-91AF-B708B9D05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CEF5C3-F40D-8D40-B755-822421B9A058}" type="slidenum">
              <a:rPr lang="en-GB" altLang="en-US">
                <a:latin typeface="Arial" panose="020B0604020202020204" pitchFamily="34" charset="0"/>
              </a:rPr>
              <a:pPr/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A4E4ED10-D9D9-B344-9B0D-444642807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5BC5C884-2756-3F4D-B223-8FB91C7021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Coming down. X2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EAB44F4-3351-994F-82B5-5D0ACB3FC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7E1161-E91B-D24C-988F-39CD8DE1978D}" type="slidenum">
              <a:rPr lang="en-GB" altLang="en-US">
                <a:latin typeface="Arial" panose="020B0604020202020204" pitchFamily="34" charset="0"/>
              </a:rPr>
              <a:pPr/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15CEC1F-8EB7-584B-A45E-2807FFB9B9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1535BD5E-1A04-D54F-AB94-2E501CB161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 will need my coat. X2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3E869724-285D-3444-A55C-809EC8E92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29C6FC-73CD-4C4B-B366-24ED77B479D0}" type="slidenum">
              <a:rPr lang="en-GB" altLang="en-US">
                <a:latin typeface="Arial" panose="020B0604020202020204" pitchFamily="34" charset="0"/>
              </a:rPr>
              <a:pPr/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4A3FE4E6-3542-234D-90E5-3DFD38E9E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30739F56-A9A1-694E-A494-56A7FD2C13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 am cold. X2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4CA974F-9A96-2A49-B7C7-4A73156FE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F32722-EEB2-4F41-8DCC-44D5F459AA02}" type="slidenum">
              <a:rPr lang="en-GB" altLang="en-US">
                <a:latin typeface="Arial" panose="020B0604020202020204" pitchFamily="34" charset="0"/>
              </a:rPr>
              <a:pPr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74FB7-2E23-1748-B5FA-46A7C3A0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AF3E7-3CB4-0040-B20B-A499543A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5D64-E365-3047-9E67-F4DB6F65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5DA5BFA-086E-8B48-A2D7-8A60B3DAE4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14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83F5-B71A-AC4E-8F80-5CDB324F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F5A8-527E-374D-AA4B-BEE3A9D2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9AF7-B45A-A642-B901-ED85B6C5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FA60F22-0270-1F4D-B351-A81DCCE390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66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69278-9D7B-C14F-8E72-77B11399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8482-C5B6-1548-90B8-06F1F62A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4D893-E6FA-B54B-8835-22E86BAD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6B96979-72F2-4D48-B5E8-FB18AE56E9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8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26C9C-C1AB-EA4C-B7F2-ED0E8EAC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4FB0-E8E7-8646-93E5-4A4AB0D3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637E4-CB89-8440-AC10-4C09BF12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16F43C5-36B1-164B-BB92-83DF37C5EC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153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C92A7-CB3E-A344-B0CA-0D842300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0F6F2-C6EB-224F-8DAA-A25DA0EC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11A1A-EE5F-5348-A9E2-0711B7EA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720897-04A8-4D4C-A398-FF6345D27B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0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8A2A7-7B55-364E-B6F2-E822DE0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EE985-3479-E546-A6C0-58E7D72B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3A925-3630-484B-9E69-FAAC7CE6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BC11023-C4CB-E841-AAD1-6CA710FBBE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31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1C5FC-DB7B-D540-8A4D-424FC16D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4A121-CE20-434D-8009-C457F0B2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822D5-A456-DC4C-8AB3-4FE97CFD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02EC34A-D8A0-E841-87D7-D757139EFF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060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D7D4B-ABF1-F74C-A032-7B37CC07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0ECBD-E8A6-7D41-A049-E1C95F6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F8C80-3E63-5949-8A55-3DE2CB1B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AAE31C-9D48-A54D-B336-678C7726B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28BB1-D03E-7B4E-813B-FE23DF36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46D9F-B0A5-964E-8F33-0E733F8D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C5974-1936-294A-B5CC-632C9760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88F6B66-AB82-B44C-826A-52649B2A77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14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CA17E-E263-C043-9CDF-DB4BDAD3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4EA1C-2C72-EC45-84A3-2D2E4338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96DDA-98EB-1444-B9AE-72101BF7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B586FB8-7EA7-3848-8108-9BD32A5D2D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74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936D5-5EB2-F946-BCBE-F6F27819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C2E3E-0504-944E-AEC6-767B1B2C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88590-4772-AF40-87F5-FAFAED44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4E22208-916D-C043-97F0-7D22C3BB76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713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C3C102CD-E936-5247-9623-2F02DD2A2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63" y="887413"/>
            <a:ext cx="16002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>
            <a:extLst>
              <a:ext uri="{FF2B5EF4-FFF2-40B4-BE49-F238E27FC236}">
                <a16:creationId xmlns:a16="http://schemas.microsoft.com/office/drawing/2014/main" id="{17862801-D294-3246-8CC6-BAB625C12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887413"/>
            <a:ext cx="1600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AE8793-2264-8544-BF0D-019E2560D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E64A40FF-9867-3643-BA7E-292296F6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9375"/>
            <a:ext cx="4876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4">
            <a:extLst>
              <a:ext uri="{FF2B5EF4-FFF2-40B4-BE49-F238E27FC236}">
                <a16:creationId xmlns:a16="http://schemas.microsoft.com/office/drawing/2014/main" id="{C4935AF6-3B8C-DF40-AABF-C5E7D1C61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36613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Sassoon Primary" panose="020B0503020103030203" pitchFamily="34" charset="77"/>
              </a:rPr>
              <a:t>Seall an sneachda.</a:t>
            </a:r>
            <a:br>
              <a:rPr lang="en-US" altLang="en-US" sz="3200">
                <a:latin typeface="Sassoon Primary" panose="020B0503020103030203" pitchFamily="34" charset="77"/>
              </a:rPr>
            </a:br>
            <a:r>
              <a:rPr lang="en-US" altLang="en-US" sz="3200">
                <a:latin typeface="Sassoon Primary" panose="020B0503020103030203" pitchFamily="34" charset="77"/>
              </a:rPr>
              <a:t>Seall an sneachda.</a:t>
            </a:r>
          </a:p>
        </p:txBody>
      </p:sp>
      <p:pic>
        <p:nvPicPr>
          <p:cNvPr id="7" name="Seall an t-sneachda.wav" descr="Seall an t-sneachda.wav">
            <a:hlinkClick r:id="" action="ppaction://media"/>
            <a:extLst>
              <a:ext uri="{FF2B5EF4-FFF2-40B4-BE49-F238E27FC236}">
                <a16:creationId xmlns:a16="http://schemas.microsoft.com/office/drawing/2014/main" id="{2D259745-AD05-354E-BF56-23C1A3A66357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4995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4A77C386-2995-B047-953E-BDF52413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763"/>
            <a:ext cx="79517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4">
            <a:extLst>
              <a:ext uri="{FF2B5EF4-FFF2-40B4-BE49-F238E27FC236}">
                <a16:creationId xmlns:a16="http://schemas.microsoft.com/office/drawing/2014/main" id="{DFAEFAC8-321A-144E-B4AF-0EC7F760E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023938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200">
                <a:latin typeface="Sassoon Primary" panose="020B0503020103030203" pitchFamily="34" charset="77"/>
              </a:rPr>
              <a:t>Tighinn a-nuas.</a:t>
            </a:r>
            <a:br>
              <a:rPr lang="en-GB" altLang="en-US" sz="3200">
                <a:latin typeface="Sassoon Primary" panose="020B0503020103030203" pitchFamily="34" charset="77"/>
              </a:rPr>
            </a:br>
            <a:r>
              <a:rPr lang="en-GB" altLang="en-US" sz="3200">
                <a:latin typeface="Sassoon Primary" panose="020B0503020103030203" pitchFamily="34" charset="77"/>
              </a:rPr>
              <a:t>Tighinn a-nuas.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>
            <a:extLst>
              <a:ext uri="{FF2B5EF4-FFF2-40B4-BE49-F238E27FC236}">
                <a16:creationId xmlns:a16="http://schemas.microsoft.com/office/drawing/2014/main" id="{D9DDFCF5-664C-A544-9DEF-6CAA2054D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159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Sassoon Primary" panose="020B0503020103030203" pitchFamily="34" charset="77"/>
              </a:rPr>
              <a:t>Feumaidh mi mo chòta.</a:t>
            </a:r>
            <a:br>
              <a:rPr lang="en-US" altLang="en-US" sz="3200">
                <a:latin typeface="Sassoon Primary" panose="020B0503020103030203" pitchFamily="34" charset="77"/>
              </a:rPr>
            </a:br>
            <a:r>
              <a:rPr lang="en-US" altLang="en-US" sz="3200">
                <a:latin typeface="Sassoon Primary" panose="020B0503020103030203" pitchFamily="34" charset="77"/>
              </a:rPr>
              <a:t>Feumaidh mi mo chòta.</a:t>
            </a:r>
            <a:br>
              <a:rPr lang="en-US" altLang="en-US" sz="3200">
                <a:latin typeface="Sassoon Primary" panose="020B0503020103030203" pitchFamily="34" charset="77"/>
              </a:rPr>
            </a:br>
            <a:endParaRPr lang="en-US" altLang="en-US" sz="3200">
              <a:latin typeface="Sassoon Primary" panose="020B0503020103030203" pitchFamily="34" charset="77"/>
            </a:endParaRP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2586823C-53CA-9A4D-994A-D2CD9093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39875"/>
            <a:ext cx="3576637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>
            <a:extLst>
              <a:ext uri="{FF2B5EF4-FFF2-40B4-BE49-F238E27FC236}">
                <a16:creationId xmlns:a16="http://schemas.microsoft.com/office/drawing/2014/main" id="{160C5C2D-3DD1-E84A-8853-12728DF2A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207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Sassoon Primary" panose="020B0503020103030203" pitchFamily="34" charset="77"/>
              </a:rPr>
              <a:t>Tha mi fuar.</a:t>
            </a:r>
            <a:br>
              <a:rPr lang="en-US" altLang="en-US" sz="3200">
                <a:latin typeface="Sassoon Primary" panose="020B0503020103030203" pitchFamily="34" charset="77"/>
              </a:rPr>
            </a:br>
            <a:r>
              <a:rPr lang="en-US" altLang="en-US" sz="3200">
                <a:latin typeface="Sassoon Primary" panose="020B0503020103030203" pitchFamily="34" charset="77"/>
              </a:rPr>
              <a:t>Tha mi fuar.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9770D0FC-3AB0-7240-BD50-2A8BA95B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25538"/>
            <a:ext cx="3614737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7A1CFD0A-0EA6-9D4E-92CD-92441634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9375"/>
            <a:ext cx="4876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4">
            <a:extLst>
              <a:ext uri="{FF2B5EF4-FFF2-40B4-BE49-F238E27FC236}">
                <a16:creationId xmlns:a16="http://schemas.microsoft.com/office/drawing/2014/main" id="{075F9ED8-ACE6-7740-AE70-B82A31ED6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36613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Sassoon Primary" panose="020B0503020103030203" pitchFamily="34" charset="77"/>
              </a:rPr>
              <a:t>Seall an sneachda.</a:t>
            </a:r>
            <a:br>
              <a:rPr lang="en-US" altLang="en-US" sz="3200">
                <a:latin typeface="Sassoon Primary" panose="020B0503020103030203" pitchFamily="34" charset="77"/>
              </a:rPr>
            </a:br>
            <a:r>
              <a:rPr lang="en-US" altLang="en-US" sz="3200">
                <a:latin typeface="Sassoon Primary" panose="020B0503020103030203" pitchFamily="34" charset="77"/>
              </a:rPr>
              <a:t>Seall an sneachda.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6903267E-6FD9-1F44-9F80-48D84092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763"/>
            <a:ext cx="7951788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>
            <a:extLst>
              <a:ext uri="{FF2B5EF4-FFF2-40B4-BE49-F238E27FC236}">
                <a16:creationId xmlns:a16="http://schemas.microsoft.com/office/drawing/2014/main" id="{EC12C70E-D79C-A245-BAED-E3FCEB4AB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36613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200">
                <a:latin typeface="Sassoon Primary" panose="020B0503020103030203" pitchFamily="34" charset="77"/>
              </a:rPr>
              <a:t>Tighinn a-nuas.</a:t>
            </a:r>
            <a:br>
              <a:rPr lang="en-GB" altLang="en-US" sz="3200">
                <a:latin typeface="Sassoon Primary" panose="020B0503020103030203" pitchFamily="34" charset="77"/>
              </a:rPr>
            </a:br>
            <a:r>
              <a:rPr lang="en-GB" altLang="en-US" sz="3200">
                <a:latin typeface="Sassoon Primary" panose="020B0503020103030203" pitchFamily="34" charset="77"/>
              </a:rPr>
              <a:t>Tighinn a-nuas.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>
            <a:extLst>
              <a:ext uri="{FF2B5EF4-FFF2-40B4-BE49-F238E27FC236}">
                <a16:creationId xmlns:a16="http://schemas.microsoft.com/office/drawing/2014/main" id="{A39DD3F6-D51C-8144-BABE-2931F19FF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159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Sassoon Primary" panose="020B0503020103030203" pitchFamily="34" charset="77"/>
              </a:rPr>
              <a:t>Feumaidh mi mo chòta.</a:t>
            </a:r>
            <a:br>
              <a:rPr lang="en-US" altLang="en-US" sz="3200">
                <a:latin typeface="Sassoon Primary" panose="020B0503020103030203" pitchFamily="34" charset="77"/>
              </a:rPr>
            </a:br>
            <a:r>
              <a:rPr lang="en-US" altLang="en-US" sz="3200">
                <a:latin typeface="Sassoon Primary" panose="020B0503020103030203" pitchFamily="34" charset="77"/>
              </a:rPr>
              <a:t>Feumaidh mi mo chòta.</a:t>
            </a:r>
            <a:br>
              <a:rPr lang="en-US" altLang="en-US" sz="3200">
                <a:latin typeface="Sassoon Primary" panose="020B0503020103030203" pitchFamily="34" charset="77"/>
              </a:rPr>
            </a:br>
            <a:endParaRPr lang="en-US" altLang="en-US" sz="3200">
              <a:latin typeface="Sassoon Primary" panose="020B0503020103030203" pitchFamily="34" charset="77"/>
            </a:endParaRPr>
          </a:p>
        </p:txBody>
      </p:sp>
      <p:pic>
        <p:nvPicPr>
          <p:cNvPr id="27650" name="Picture 1">
            <a:extLst>
              <a:ext uri="{FF2B5EF4-FFF2-40B4-BE49-F238E27FC236}">
                <a16:creationId xmlns:a16="http://schemas.microsoft.com/office/drawing/2014/main" id="{86A0C120-62C9-144F-AC16-E13EA6A2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35750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>
            <a:extLst>
              <a:ext uri="{FF2B5EF4-FFF2-40B4-BE49-F238E27FC236}">
                <a16:creationId xmlns:a16="http://schemas.microsoft.com/office/drawing/2014/main" id="{2190BFF6-24DC-D346-8411-337A98B34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207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Sassoon Primary" panose="020B0503020103030203" pitchFamily="34" charset="77"/>
              </a:rPr>
              <a:t>Tha mi fuar.</a:t>
            </a:r>
            <a:br>
              <a:rPr lang="en-US" altLang="en-US" sz="3200">
                <a:latin typeface="Sassoon Primary" panose="020B0503020103030203" pitchFamily="34" charset="77"/>
              </a:rPr>
            </a:br>
            <a:r>
              <a:rPr lang="en-US" altLang="en-US" sz="3200">
                <a:latin typeface="Sassoon Primary" panose="020B0503020103030203" pitchFamily="34" charset="77"/>
              </a:rPr>
              <a:t>Tha mi fuar.</a:t>
            </a:r>
          </a:p>
        </p:txBody>
      </p:sp>
      <p:pic>
        <p:nvPicPr>
          <p:cNvPr id="29698" name="Picture 1">
            <a:extLst>
              <a:ext uri="{FF2B5EF4-FFF2-40B4-BE49-F238E27FC236}">
                <a16:creationId xmlns:a16="http://schemas.microsoft.com/office/drawing/2014/main" id="{A4CA3B74-23C5-9D41-BA6F-A8716836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614737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llanSneachda" id="{4E79DADF-4E08-214E-8DB9-60B98B1547C0}" vid="{E4B9F762-D00D-034D-A86A-CAF2B3B3A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84</Words>
  <Application>Microsoft Macintosh PowerPoint</Application>
  <PresentationFormat>On-screen Show (4:3)</PresentationFormat>
  <Paragraphs>24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Primary</vt:lpstr>
      <vt:lpstr>Calibri</vt:lpstr>
      <vt:lpstr>Arial</vt:lpstr>
      <vt:lpstr>Calibri Light</vt:lpstr>
      <vt:lpstr>Office Theme</vt:lpstr>
      <vt:lpstr>Seall an sneachda. Seall an sneachda.</vt:lpstr>
      <vt:lpstr>Tighinn a-nuas. Tighinn a-nuas.</vt:lpstr>
      <vt:lpstr>Feumaidh mi mo chòta. Feumaidh mi mo chòta. </vt:lpstr>
      <vt:lpstr>Tha mi fuar. Tha mi fuar.</vt:lpstr>
      <vt:lpstr>Seall an sneachda. Seall an sneachda.</vt:lpstr>
      <vt:lpstr>Tighinn a-nuas. Tighinn a-nuas.</vt:lpstr>
      <vt:lpstr>Feumaidh mi mo chòta. Feumaidh mi mo chòta. </vt:lpstr>
      <vt:lpstr>Tha mi fuar. Tha mi fuar.</vt:lpstr>
    </vt:vector>
  </TitlesOfParts>
  <Company>GCCPRE12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Gaelic in a 1+2 Context at Caledonia</dc:title>
  <dc:creator>GCC</dc:creator>
  <cp:lastModifiedBy>Anne McCormack</cp:lastModifiedBy>
  <cp:revision>36</cp:revision>
  <dcterms:created xsi:type="dcterms:W3CDTF">2013-08-22T10:32:27Z</dcterms:created>
  <dcterms:modified xsi:type="dcterms:W3CDTF">2020-03-30T11:11:16Z</dcterms:modified>
</cp:coreProperties>
</file>