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12192000" cy="6858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Sassoon Primary" panose="020B0503020103030203" pitchFamily="34" charset="77"/>
      <p:regular r:id="rId17"/>
      <p:bold r:id="rId18"/>
    </p:embeddedFont>
  </p:embeddedFont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It’s Easter time.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What will the children be doing?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Anna will be at home with the family eating a special dinner.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Sìne will be in the church praying.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Calum will be eating a chocolate egg.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Pòl will be painting eggs.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Marc will be rolling eggs down the hill.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What will YOU be doing at Easter time?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vert="horz" rtlCol="0" anchor="b"/>
          <a:lstStyle>
            <a:lvl1pPr lvl="0" algn="ctr">
              <a:defRPr lang="en-US" sz="45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rtlCol="0"/>
          <a:lstStyle>
            <a:lvl1pPr marL="0" lvl="0" indent="0" algn="ctr">
              <a:buNone/>
              <a:defRPr lang="en-US" sz="1800" dirty="0"/>
            </a:lvl1pPr>
            <a:lvl2pPr marL="342900" lvl="1" indent="0" algn="ctr">
              <a:buNone/>
              <a:defRPr lang="en-US" sz="1500" dirty="0"/>
            </a:lvl2pPr>
            <a:lvl3pPr marL="685800" lvl="2" indent="0" algn="ctr">
              <a:buNone/>
              <a:defRPr lang="en-US" sz="1350" dirty="0"/>
            </a:lvl3pPr>
            <a:lvl4pPr marL="1028700" lvl="3" indent="0" algn="ctr">
              <a:buNone/>
              <a:defRPr lang="en-US" sz="1200" dirty="0"/>
            </a:lvl4pPr>
            <a:lvl5pPr marL="1371600" lvl="4" indent="0" algn="ctr">
              <a:buNone/>
              <a:defRPr lang="en-US" sz="1200" dirty="0"/>
            </a:lvl5pPr>
            <a:lvl6pPr marL="1714500" lvl="5" indent="0" algn="ctr">
              <a:buNone/>
              <a:defRPr lang="en-US" sz="1200" dirty="0"/>
            </a:lvl6pPr>
            <a:lvl7pPr marL="2057400" lvl="6" indent="0" algn="ctr">
              <a:buNone/>
              <a:defRPr lang="en-US" sz="1200" dirty="0"/>
            </a:lvl7pPr>
            <a:lvl8pPr marL="2400300" lvl="7" indent="0" algn="ctr">
              <a:buNone/>
              <a:defRPr lang="en-US" sz="1200" dirty="0"/>
            </a:lvl8pPr>
            <a:lvl9pPr marL="2743200" lvl="8" indent="0" algn="ctr">
              <a:buNone/>
              <a:defRPr lang="en-US" sz="1200" dirty="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42F1545D-4474-4242-8F73-B1DD91922EE0}" type="datetime1"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FDE6CAB9-5AD5-42E8-92CB-CBFA84A8FFB9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2BC1DBA1-4870-49E9-85BD-51DE58DBE61F}" type="datetime1"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F4EA73ED-2035-4880-A354-66438B1AC7DA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E6C33D06-FC03-400E-87DC-6FE9B66F94F8}" type="datetime1"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3419AC32-A76D-4168-8D4B-2213B7876D6F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23679A4B-790C-41FD-A35B-9E0A17158A14}" type="datetime1"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386CC62A-3742-4794-B808-C8020BDAA89A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45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1pPr>
            <a:lvl2pPr marL="342900" lvl="1" indent="0">
              <a:buNone/>
              <a:defRPr lang="en-US" sz="1500" dirty="0">
                <a:solidFill>
                  <a:schemeClr val="tx1">
                    <a:tint val="75000"/>
                  </a:schemeClr>
                </a:solidFill>
              </a:defRPr>
            </a:lvl2pPr>
            <a:lvl3pPr marL="685800" lvl="2" indent="0">
              <a:buNone/>
              <a:defRPr lang="en-US" sz="1350" dirty="0">
                <a:solidFill>
                  <a:schemeClr val="tx1">
                    <a:tint val="75000"/>
                  </a:schemeClr>
                </a:solidFill>
              </a:defRPr>
            </a:lvl3pPr>
            <a:lvl4pPr marL="1028700" lvl="3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4pPr>
            <a:lvl5pPr marL="1371600" lvl="4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5pPr>
            <a:lvl6pPr marL="1714500" lvl="5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6pPr>
            <a:lvl7pPr marL="2057400" lvl="6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7pPr>
            <a:lvl8pPr marL="2400300" lvl="7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8pPr>
            <a:lvl9pPr marL="2743200" lvl="8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1EBC2589-549D-416B-9DD1-50629A3185DC}" type="datetime1"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76818CC0-7450-46E5-8F30-C43202FB4294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11DA444C-84B2-4BE2-9EB1-4CA03AE56572}" type="datetime1">
              <a:t>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1F681338-4290-4BAB-8E98-0780F95F88F6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vert="horz" rtlCol="0" anchor="b"/>
          <a:lstStyle>
            <a:lvl1pPr marL="0" lvl="0" indent="0">
              <a:buNone/>
              <a:defRPr lang="en-US" sz="1800" b="1" dirty="0">
                <a:latin typeface="+mn-lt"/>
              </a:defRPr>
            </a:lvl1pPr>
            <a:lvl2pPr marL="342900" lvl="1" indent="0">
              <a:buNone/>
              <a:defRPr lang="en-US" sz="1500" b="1" dirty="0">
                <a:latin typeface="+mn-lt"/>
              </a:defRPr>
            </a:lvl2pPr>
            <a:lvl3pPr marL="685800" lvl="2" indent="0">
              <a:buNone/>
              <a:defRPr lang="en-US" sz="1350" b="1" dirty="0">
                <a:latin typeface="+mn-lt"/>
              </a:defRPr>
            </a:lvl3pPr>
            <a:lvl4pPr marL="1028700" lvl="3" indent="0">
              <a:buNone/>
              <a:defRPr lang="en-US" sz="1200" b="1" dirty="0">
                <a:latin typeface="+mn-lt"/>
              </a:defRPr>
            </a:lvl4pPr>
            <a:lvl5pPr marL="1371600" lvl="4" indent="0">
              <a:buNone/>
              <a:defRPr lang="en-US" sz="1200" b="1" dirty="0">
                <a:latin typeface="+mn-lt"/>
              </a:defRPr>
            </a:lvl5pPr>
            <a:lvl6pPr marL="1714500" lvl="5" indent="0">
              <a:buNone/>
              <a:defRPr lang="en-US" sz="1200" b="1" dirty="0">
                <a:latin typeface="+mn-lt"/>
              </a:defRPr>
            </a:lvl6pPr>
            <a:lvl7pPr marL="2057400" lvl="6" indent="0">
              <a:buNone/>
              <a:defRPr lang="en-US" sz="1200" b="1" dirty="0">
                <a:latin typeface="+mn-lt"/>
              </a:defRPr>
            </a:lvl7pPr>
            <a:lvl8pPr marL="2400300" lvl="7" indent="0">
              <a:buNone/>
              <a:defRPr lang="en-US" sz="1200" b="1" dirty="0">
                <a:latin typeface="+mn-lt"/>
              </a:defRPr>
            </a:lvl8pPr>
            <a:lvl9pPr marL="2743200" lvl="8" indent="0">
              <a:buNone/>
              <a:defRPr lang="en-US" sz="12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629151" y="1681163"/>
            <a:ext cx="3887390" cy="823912"/>
          </a:xfrm>
          <a:prstGeom prst="rect">
            <a:avLst/>
          </a:prstGeom>
        </p:spPr>
        <p:txBody>
          <a:bodyPr vert="horz" rtlCol="0" anchor="b"/>
          <a:lstStyle>
            <a:lvl1pPr marL="0" lvl="0" indent="0">
              <a:buNone/>
              <a:defRPr lang="en-US" sz="1800" b="1" dirty="0">
                <a:latin typeface="+mn-lt"/>
              </a:defRPr>
            </a:lvl1pPr>
            <a:lvl2pPr marL="342900" lvl="1" indent="0">
              <a:buNone/>
              <a:defRPr lang="en-US" sz="1500" b="1" dirty="0">
                <a:latin typeface="+mn-lt"/>
              </a:defRPr>
            </a:lvl2pPr>
            <a:lvl3pPr marL="685800" lvl="2" indent="0">
              <a:buNone/>
              <a:defRPr lang="en-US" sz="1350" b="1" dirty="0">
                <a:latin typeface="+mn-lt"/>
              </a:defRPr>
            </a:lvl3pPr>
            <a:lvl4pPr marL="1028700" lvl="3" indent="0">
              <a:buNone/>
              <a:defRPr lang="en-US" sz="1200" b="1" dirty="0">
                <a:latin typeface="+mn-lt"/>
              </a:defRPr>
            </a:lvl4pPr>
            <a:lvl5pPr marL="1371600" lvl="4" indent="0">
              <a:buNone/>
              <a:defRPr lang="en-US" sz="1200" b="1" dirty="0">
                <a:latin typeface="+mn-lt"/>
              </a:defRPr>
            </a:lvl5pPr>
            <a:lvl6pPr marL="1714500" lvl="5" indent="0">
              <a:buNone/>
              <a:defRPr lang="en-US" sz="1200" b="1" dirty="0">
                <a:latin typeface="+mn-lt"/>
              </a:defRPr>
            </a:lvl6pPr>
            <a:lvl7pPr marL="2057400" lvl="6" indent="0">
              <a:buNone/>
              <a:defRPr lang="en-US" sz="1200" b="1" dirty="0">
                <a:latin typeface="+mn-lt"/>
              </a:defRPr>
            </a:lvl7pPr>
            <a:lvl8pPr marL="2400300" lvl="7" indent="0">
              <a:buNone/>
              <a:defRPr lang="en-US" sz="1200" b="1" dirty="0">
                <a:latin typeface="+mn-lt"/>
              </a:defRPr>
            </a:lvl8pPr>
            <a:lvl9pPr marL="2743200" lvl="8" indent="0">
              <a:buNone/>
              <a:defRPr lang="en-US" sz="12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/>
          </p:nvPr>
        </p:nvSpPr>
        <p:spPr>
          <a:xfrm>
            <a:off x="4629151" y="2505075"/>
            <a:ext cx="3887390" cy="368458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1C1438EC-638D-403D-8D18-134BAC01D386}" type="datetime1">
              <a:t>2/26/20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53E64629-3E3F-4A97-9238-FB56CDD9CA40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627B4C53-1C4C-453A-844B-1BA922888EE1}" type="datetime1">
              <a:t>2/26/20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D30B478A-C4E8-44A8-9DDD-421A49395FD7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F634FE74-20F2-4CB0-B8AF-80E09AA4E1AC}" type="datetime1">
              <a:t>2/26/20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B507AA71-51DA-41E2-AD55-985F1D739CE9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2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629150" cy="4873625"/>
          </a:xfrm>
          <a:prstGeom prst="rect">
            <a:avLst/>
          </a:prstGeom>
        </p:spPr>
        <p:txBody>
          <a:bodyPr vert="horz" rtlCol="0"/>
          <a:lstStyle>
            <a:lvl1pPr lvl="0">
              <a:defRPr lang="en-US" sz="2400" dirty="0"/>
            </a:lvl1pPr>
            <a:lvl2pPr lvl="1">
              <a:defRPr lang="en-US" sz="2100" dirty="0"/>
            </a:lvl2pPr>
            <a:lvl3pPr lvl="2">
              <a:defRPr lang="en-US" sz="1800" dirty="0"/>
            </a:lvl3pPr>
            <a:lvl4pPr lvl="3">
              <a:defRPr lang="en-US" sz="1500" dirty="0"/>
            </a:lvl4pPr>
            <a:lvl5pPr lvl="4">
              <a:defRPr lang="en-US" sz="1500" dirty="0"/>
            </a:lvl5pPr>
            <a:lvl6pPr lvl="5">
              <a:defRPr lang="en-US" sz="1500" dirty="0"/>
            </a:lvl6pPr>
            <a:lvl7pPr lvl="6">
              <a:defRPr lang="en-US" sz="1500" dirty="0"/>
            </a:lvl7pPr>
            <a:lvl8pPr lvl="7">
              <a:defRPr lang="en-US" sz="1500" dirty="0"/>
            </a:lvl8pPr>
            <a:lvl9pPr lvl="8">
              <a:defRPr lang="en-US" sz="1500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200" dirty="0"/>
            </a:lvl1pPr>
            <a:lvl2pPr marL="342900" lvl="1" indent="0">
              <a:buNone/>
              <a:defRPr lang="en-US" sz="1050" dirty="0"/>
            </a:lvl2pPr>
            <a:lvl3pPr marL="685800" lvl="2" indent="0">
              <a:buNone/>
              <a:defRPr lang="en-US" sz="900" dirty="0"/>
            </a:lvl3pPr>
            <a:lvl4pPr marL="1028700" lvl="3" indent="0">
              <a:buNone/>
              <a:defRPr lang="en-US" sz="750" dirty="0"/>
            </a:lvl4pPr>
            <a:lvl5pPr marL="1371600" lvl="4" indent="0">
              <a:buNone/>
              <a:defRPr lang="en-US" sz="750" dirty="0"/>
            </a:lvl5pPr>
            <a:lvl6pPr marL="1714500" lvl="5" indent="0">
              <a:buNone/>
              <a:defRPr lang="en-US" sz="750" dirty="0"/>
            </a:lvl6pPr>
            <a:lvl7pPr marL="2057400" lvl="6" indent="0">
              <a:buNone/>
              <a:defRPr lang="en-US" sz="750" dirty="0"/>
            </a:lvl7pPr>
            <a:lvl8pPr marL="2400300" lvl="7" indent="0">
              <a:buNone/>
              <a:defRPr lang="en-US" sz="750" dirty="0"/>
            </a:lvl8pPr>
            <a:lvl9pPr marL="2743200" lvl="8" indent="0">
              <a:buNone/>
              <a:defRPr lang="en-US" sz="75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A2A51A97-11EC-42EB-9B04-B671BAD3CA58}" type="datetime1">
              <a:t>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40092E74-3F33-4B85-B0B7-2F1106BE2FC3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2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0" y="987426"/>
            <a:ext cx="4629150" cy="4873625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2400" dirty="0"/>
            </a:lvl1pPr>
            <a:lvl2pPr marL="342900" lvl="1" indent="0">
              <a:buNone/>
              <a:defRPr lang="en-US" sz="2100" dirty="0"/>
            </a:lvl2pPr>
            <a:lvl3pPr marL="685800" lvl="2" indent="0">
              <a:buNone/>
              <a:defRPr lang="en-US" sz="1800" dirty="0"/>
            </a:lvl3pPr>
            <a:lvl4pPr marL="1028700" lvl="3" indent="0">
              <a:buNone/>
              <a:defRPr lang="en-US" sz="1500" dirty="0"/>
            </a:lvl4pPr>
            <a:lvl5pPr marL="1371600" lvl="4" indent="0">
              <a:buNone/>
              <a:defRPr lang="en-US" sz="1500" dirty="0"/>
            </a:lvl5pPr>
            <a:lvl6pPr marL="1714500" lvl="5" indent="0">
              <a:buNone/>
              <a:defRPr lang="en-US" sz="1500" dirty="0"/>
            </a:lvl6pPr>
            <a:lvl7pPr marL="2057400" lvl="6" indent="0">
              <a:buNone/>
              <a:defRPr lang="en-US" sz="1500" dirty="0"/>
            </a:lvl7pPr>
            <a:lvl8pPr marL="2400300" lvl="7" indent="0">
              <a:buNone/>
              <a:defRPr lang="en-US" sz="1500" dirty="0"/>
            </a:lvl8pPr>
            <a:lvl9pPr marL="2743200" lvl="8" indent="0">
              <a:buNone/>
              <a:defRPr lang="en-US" sz="1500" dirty="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200" dirty="0"/>
            </a:lvl1pPr>
            <a:lvl2pPr marL="342900" lvl="1" indent="0">
              <a:buNone/>
              <a:defRPr lang="en-US" sz="1050" dirty="0"/>
            </a:lvl2pPr>
            <a:lvl3pPr marL="685800" lvl="2" indent="0">
              <a:buNone/>
              <a:defRPr lang="en-US" sz="900" dirty="0"/>
            </a:lvl3pPr>
            <a:lvl4pPr marL="1028700" lvl="3" indent="0">
              <a:buNone/>
              <a:defRPr lang="en-US" sz="750" dirty="0"/>
            </a:lvl4pPr>
            <a:lvl5pPr marL="1371600" lvl="4" indent="0">
              <a:buNone/>
              <a:defRPr lang="en-US" sz="750" dirty="0"/>
            </a:lvl5pPr>
            <a:lvl6pPr marL="1714500" lvl="5" indent="0">
              <a:buNone/>
              <a:defRPr lang="en-US" sz="750" dirty="0"/>
            </a:lvl6pPr>
            <a:lvl7pPr marL="2057400" lvl="6" indent="0">
              <a:buNone/>
              <a:defRPr lang="en-US" sz="750" dirty="0"/>
            </a:lvl7pPr>
            <a:lvl8pPr marL="2400300" lvl="7" indent="0">
              <a:buNone/>
              <a:defRPr lang="en-US" sz="750" dirty="0"/>
            </a:lvl8pPr>
            <a:lvl9pPr marL="2743200" lvl="8" indent="0">
              <a:buNone/>
              <a:defRPr lang="en-US" sz="75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FBE5524F-FA97-4CB7-9CEA-C3389FFE980E}" type="datetime1">
              <a:t>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B1697429-CB85-48F5-8A6D-867364ABA744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671F04-0EB3-9349-B648-B953858B177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9E23A7-67A1-CA4D-B47B-1DB078981EA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6CF5E0-7943-1C4D-8763-35E13ABE0BA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" y="5970531"/>
            <a:ext cx="8371840" cy="6907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l" rtl="0">
        <a:lnSpc>
          <a:spcPct val="90000"/>
        </a:lnSpc>
        <a:spcBef>
          <a:spcPct val="0"/>
        </a:spcBef>
        <a:buNone/>
        <a:defRPr lang="en-US" sz="3300" dirty="0">
          <a:solidFill>
            <a:schemeClr val="tx1"/>
          </a:solidFill>
          <a:latin typeface="+mj-lt"/>
        </a:defRPr>
      </a:lvl1pPr>
    </p:titleStyle>
    <p:bodyStyle>
      <a:lvl1pPr marL="171450" lvl="0" indent="-171450" algn="l" rtl="0">
        <a:lnSpc>
          <a:spcPct val="90000"/>
        </a:lnSpc>
        <a:spcBef>
          <a:spcPts val="750"/>
        </a:spcBef>
        <a:buFont typeface="Arial"/>
        <a:buChar char="•"/>
        <a:defRPr lang="en-US" sz="2100" dirty="0">
          <a:solidFill>
            <a:schemeClr val="tx1"/>
          </a:solidFill>
          <a:latin typeface="+mn-lt"/>
        </a:defRPr>
      </a:lvl1pPr>
      <a:lvl2pPr marL="514350" lvl="1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2pPr>
      <a:lvl3pPr marL="857250" lvl="2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500" dirty="0">
          <a:solidFill>
            <a:schemeClr val="tx1"/>
          </a:solidFill>
          <a:latin typeface="+mn-lt"/>
        </a:defRPr>
      </a:lvl3pPr>
      <a:lvl4pPr marL="1200150" lvl="3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4pPr>
      <a:lvl5pPr marL="1543050" lvl="4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5pPr>
      <a:lvl6pPr marL="1885950" lvl="5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6pPr>
      <a:lvl7pPr marL="2228850" lvl="6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7pPr>
      <a:lvl8pPr marL="2571750" lvl="7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8pPr>
      <a:lvl9pPr marL="2914650" lvl="8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9pPr>
    </p:bodyStyle>
    <p:otherStyle>
      <a:lvl1pPr marL="0" lvl="0" algn="l" rtl="0">
        <a:defRPr lang="en-US" sz="1350" dirty="0">
          <a:solidFill>
            <a:schemeClr val="tx1"/>
          </a:solidFill>
          <a:latin typeface="+mn-lt"/>
        </a:defRPr>
      </a:lvl1pPr>
      <a:lvl2pPr marL="342900" lvl="1" algn="l" rtl="0">
        <a:defRPr lang="en-US" sz="1350" dirty="0">
          <a:solidFill>
            <a:schemeClr val="tx1"/>
          </a:solidFill>
          <a:latin typeface="+mn-lt"/>
        </a:defRPr>
      </a:lvl2pPr>
      <a:lvl3pPr marL="685800" lvl="2" algn="l" rtl="0">
        <a:defRPr lang="en-US" sz="1350" dirty="0">
          <a:solidFill>
            <a:schemeClr val="tx1"/>
          </a:solidFill>
          <a:latin typeface="+mn-lt"/>
        </a:defRPr>
      </a:lvl3pPr>
      <a:lvl4pPr marL="1028700" lvl="3" algn="l" rtl="0">
        <a:defRPr lang="en-US" sz="1350" dirty="0">
          <a:solidFill>
            <a:schemeClr val="tx1"/>
          </a:solidFill>
          <a:latin typeface="+mn-lt"/>
        </a:defRPr>
      </a:lvl4pPr>
      <a:lvl5pPr marL="1371600" lvl="4" algn="l" rtl="0">
        <a:defRPr lang="en-US" sz="1350" dirty="0">
          <a:solidFill>
            <a:schemeClr val="tx1"/>
          </a:solidFill>
          <a:latin typeface="+mn-lt"/>
        </a:defRPr>
      </a:lvl5pPr>
      <a:lvl6pPr marL="1714500" lvl="5" algn="l" rtl="0">
        <a:defRPr lang="en-US" sz="1350" dirty="0">
          <a:solidFill>
            <a:schemeClr val="tx1"/>
          </a:solidFill>
          <a:latin typeface="+mn-lt"/>
        </a:defRPr>
      </a:lvl6pPr>
      <a:lvl7pPr marL="2057400" lvl="6" algn="l" rtl="0">
        <a:defRPr lang="en-US" sz="1350" dirty="0">
          <a:solidFill>
            <a:schemeClr val="tx1"/>
          </a:solidFill>
          <a:latin typeface="+mn-lt"/>
        </a:defRPr>
      </a:lvl7pPr>
      <a:lvl8pPr marL="2400300" lvl="7" algn="l" rtl="0">
        <a:defRPr lang="en-US" sz="1350" dirty="0">
          <a:solidFill>
            <a:schemeClr val="tx1"/>
          </a:solidFill>
          <a:latin typeface="+mn-lt"/>
        </a:defRPr>
      </a:lvl8pPr>
      <a:lvl9pPr marL="2743200" lvl="8" algn="l" rtl="0">
        <a:defRPr lang="en-US" sz="135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jpeg"/><Relationship Id="rId12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jpeg"/><Relationship Id="rId10" Type="http://schemas.openxmlformats.org/officeDocument/2006/relationships/image" Target="../media/image10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2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13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48" y="1632256"/>
            <a:ext cx="7886700" cy="994172"/>
          </a:xfrm>
        </p:spPr>
        <p:txBody>
          <a:bodyPr vert="horz" rtlCol="0"/>
          <a:lstStyle/>
          <a:p>
            <a:pPr algn="ctr"/>
            <a:r>
              <a:rPr lang="en-US" dirty="0">
                <a:latin typeface="Sassoon Primary" panose="020B0503020103030203" pitchFamily="34" charset="77"/>
              </a:rPr>
              <a:t>’S e àm na Càisge a th’ ann.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3" name="Picture 3" descr="A close up of a flower&#10;&#10;Description automatically generated"/>
          <p:cNvPicPr>
            <a:picLocks noChangeAspect="1"/>
          </p:cNvPicPr>
          <p:nvPr/>
        </p:nvPicPr>
        <p:blipFill>
          <a:blip r:embed="rId5"/>
          <a:srcRect t="27931"/>
          <a:stretch>
            <a:fillRect/>
          </a:stretch>
        </p:blipFill>
        <p:spPr>
          <a:xfrm>
            <a:off x="1409842" y="2880359"/>
            <a:ext cx="6324316" cy="2766060"/>
          </a:xfrm>
          <a:prstGeom prst="rect">
            <a:avLst/>
          </a:prstGeom>
        </p:spPr>
      </p:pic>
      <p:pic>
        <p:nvPicPr>
          <p:cNvPr id="4" name="Online Media 3" descr="E17">
            <a:hlinkClick r:id="" action="ppaction://media"/>
            <a:extLst>
              <a:ext uri="{FF2B5EF4-FFF2-40B4-BE49-F238E27FC236}">
                <a16:creationId xmlns:a16="http://schemas.microsoft.com/office/drawing/2014/main" id="{36D7EFD5-6BFC-FA4E-99BE-00AD0C39ED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9000" y="59003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7A2096-3434-3742-85E0-15C9EEF96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882" y="1143000"/>
            <a:ext cx="2506436" cy="3427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pPr algn="ctr"/>
            <a:r>
              <a:rPr lang="en-US" dirty="0">
                <a:latin typeface="Sassoon Primary" panose="020B0503020103030203" pitchFamily="34" charset="77"/>
              </a:rPr>
              <a:t>Dè bhios a’ chlann a’ dèanamh?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8B3E6-A5B1-424E-BC62-024EA42FDB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3657600"/>
            <a:ext cx="5880100" cy="214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A286B7-0A54-B145-BC03-57B0B25957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0" y="3944392"/>
            <a:ext cx="1045029" cy="786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D49012-16A8-8643-A562-FDD390027D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0650" y="5527674"/>
            <a:ext cx="1282700" cy="96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A94BF5-BF63-E547-A4B3-EA738EFCA1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238374">
            <a:off x="4993155" y="2334433"/>
            <a:ext cx="862510" cy="776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358815-83C3-E14F-96A0-9B1A5661A7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326" y="4925331"/>
            <a:ext cx="941348" cy="10849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215786-B615-CE4C-9EC9-B112F05409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1409" y="4138368"/>
            <a:ext cx="7493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D5DBCA-04D8-2E45-92DA-1AACDD0DE3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176" y="4785631"/>
            <a:ext cx="368300" cy="279400"/>
          </a:xfrm>
          <a:prstGeom prst="rect">
            <a:avLst/>
          </a:prstGeom>
        </p:spPr>
      </p:pic>
      <p:pic>
        <p:nvPicPr>
          <p:cNvPr id="3" name="Online Media 2" descr="E18">
            <a:hlinkClick r:id="" action="ppaction://media"/>
            <a:extLst>
              <a:ext uri="{FF2B5EF4-FFF2-40B4-BE49-F238E27FC236}">
                <a16:creationId xmlns:a16="http://schemas.microsoft.com/office/drawing/2014/main" id="{F0B9EF95-A376-9B48-A59B-1545DA72FF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997700" y="587826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>
            <a:normAutofit fontScale="90000"/>
          </a:bodyPr>
          <a:lstStyle/>
          <a:p>
            <a:r>
              <a:rPr lang="en-US" dirty="0">
                <a:latin typeface="Sassoon Primary" panose="020B0503020103030203" pitchFamily="34" charset="77"/>
              </a:rPr>
              <a:t>Bidh Anna aig an taigh còmhla ris an teaghlach ag ithe dinnear shònraichte.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F9B85-993A-EF48-BA20-0B2FA6B29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447800"/>
            <a:ext cx="6734327" cy="4692650"/>
          </a:xfrm>
          <a:prstGeom prst="rect">
            <a:avLst/>
          </a:prstGeom>
        </p:spPr>
      </p:pic>
      <p:pic>
        <p:nvPicPr>
          <p:cNvPr id="3" name="Online Media 2" descr="E19">
            <a:hlinkClick r:id="" action="ppaction://media"/>
            <a:extLst>
              <a:ext uri="{FF2B5EF4-FFF2-40B4-BE49-F238E27FC236}">
                <a16:creationId xmlns:a16="http://schemas.microsoft.com/office/drawing/2014/main" id="{B857C095-8985-174E-9E93-8AF95948C8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55543" y="5943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pPr algn="ctr"/>
            <a:r>
              <a:rPr lang="en-US" dirty="0">
                <a:latin typeface="Sassoon Primary" panose="020B0503020103030203" pitchFamily="34" charset="77"/>
              </a:rPr>
              <a:t>Bidh Sìne anns an eaglais ag ùrnaigh.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2E0C6-60A5-0D4D-B85B-92805883C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1447800"/>
            <a:ext cx="2122714" cy="4726208"/>
          </a:xfrm>
          <a:prstGeom prst="rect">
            <a:avLst/>
          </a:prstGeom>
        </p:spPr>
      </p:pic>
      <p:pic>
        <p:nvPicPr>
          <p:cNvPr id="4" name="Online Media 3" descr="E20">
            <a:hlinkClick r:id="" action="ppaction://media"/>
            <a:extLst>
              <a:ext uri="{FF2B5EF4-FFF2-40B4-BE49-F238E27FC236}">
                <a16:creationId xmlns:a16="http://schemas.microsoft.com/office/drawing/2014/main" id="{D9CB7A3C-C72A-C649-A2E2-30F10BEF68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2800" y="5943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pPr algn="ctr"/>
            <a:r>
              <a:rPr lang="en-US" dirty="0">
                <a:latin typeface="Sassoon Primary" panose="020B0503020103030203" pitchFamily="34" charset="77"/>
              </a:rPr>
              <a:t>Bidh Calum ag ithe ugh seòclaid.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7234A3-BC4D-274E-9AA8-FE040DD75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5921" y="1723346"/>
            <a:ext cx="3652157" cy="3873500"/>
          </a:xfrm>
          <a:prstGeom prst="rect">
            <a:avLst/>
          </a:prstGeom>
        </p:spPr>
      </p:pic>
      <p:pic>
        <p:nvPicPr>
          <p:cNvPr id="3" name="Online Media 2" descr="E21">
            <a:hlinkClick r:id="" action="ppaction://media"/>
            <a:extLst>
              <a:ext uri="{FF2B5EF4-FFF2-40B4-BE49-F238E27FC236}">
                <a16:creationId xmlns:a16="http://schemas.microsoft.com/office/drawing/2014/main" id="{ACE17A56-F134-EE4D-97CD-09377FB8D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6600" y="5867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36396F-6187-FD47-9BEA-33344B2E4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27223"/>
            <a:ext cx="3130318" cy="214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575322-4639-3443-8DEC-3566249A6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32" y="3727223"/>
            <a:ext cx="3130318" cy="214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pPr algn="ctr"/>
            <a:r>
              <a:rPr lang="en-US" dirty="0">
                <a:latin typeface="Sassoon Primary" panose="020B0503020103030203" pitchFamily="34" charset="77"/>
              </a:rPr>
              <a:t>Bidh Pòl a’ peantadh uighean.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98E4F-A5AE-2042-B7D8-DA6948EA5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2057400"/>
            <a:ext cx="4876800" cy="4051300"/>
          </a:xfrm>
          <a:prstGeom prst="rect">
            <a:avLst/>
          </a:prstGeom>
        </p:spPr>
      </p:pic>
      <p:pic>
        <p:nvPicPr>
          <p:cNvPr id="9" name="Online Media 8" descr="E22">
            <a:hlinkClick r:id="" action="ppaction://media"/>
            <a:extLst>
              <a:ext uri="{FF2B5EF4-FFF2-40B4-BE49-F238E27FC236}">
                <a16:creationId xmlns:a16="http://schemas.microsoft.com/office/drawing/2014/main" id="{D4AB6D49-8D62-D54F-84AD-3D48DD2E54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10400" y="587352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886700" cy="1325563"/>
          </a:xfrm>
        </p:spPr>
        <p:txBody>
          <a:bodyPr vert="horz" rtlCol="0"/>
          <a:lstStyle/>
          <a:p>
            <a:r>
              <a:rPr lang="en-US" dirty="0">
                <a:latin typeface="Sassoon Primary" panose="020B0503020103030203" pitchFamily="34" charset="77"/>
              </a:rPr>
              <a:t>Bidh Marc a’ roiligeadh uighean sìos an cnoc.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8DA5B-0ED9-9B4E-910D-E97583861A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29" t="-1111" r="26563" b="48889"/>
          <a:stretch/>
        </p:blipFill>
        <p:spPr>
          <a:xfrm>
            <a:off x="2305050" y="2209800"/>
            <a:ext cx="4953000" cy="3581400"/>
          </a:xfrm>
          <a:prstGeom prst="rect">
            <a:avLst/>
          </a:prstGeom>
        </p:spPr>
      </p:pic>
      <p:pic>
        <p:nvPicPr>
          <p:cNvPr id="3" name="Online Media 2" descr="E23">
            <a:hlinkClick r:id="" action="ppaction://media"/>
            <a:extLst>
              <a:ext uri="{FF2B5EF4-FFF2-40B4-BE49-F238E27FC236}">
                <a16:creationId xmlns:a16="http://schemas.microsoft.com/office/drawing/2014/main" id="{50DD9817-6A62-AE45-B301-444EF716E7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6600" y="58420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r>
              <a:rPr lang="en-US" dirty="0">
                <a:latin typeface="Sassoon Primary" panose="020B0503020103030203" pitchFamily="34" charset="77"/>
              </a:rPr>
              <a:t>Dè bhios tusa a’ dèanamh aig àm na Càisge?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3" name="Picture 2" descr="A close up of a flower&#10;&#10;Description automatically generated"/>
          <p:cNvPicPr>
            <a:picLocks noChangeAspect="1"/>
          </p:cNvPicPr>
          <p:nvPr/>
        </p:nvPicPr>
        <p:blipFill>
          <a:blip r:embed="rId5"/>
          <a:srcRect t="27931"/>
          <a:stretch>
            <a:fillRect/>
          </a:stretch>
        </p:blipFill>
        <p:spPr>
          <a:xfrm>
            <a:off x="1409842" y="2880359"/>
            <a:ext cx="6324316" cy="2766060"/>
          </a:xfrm>
          <a:prstGeom prst="rect">
            <a:avLst/>
          </a:prstGeom>
        </p:spPr>
      </p:pic>
      <p:pic>
        <p:nvPicPr>
          <p:cNvPr id="4" name="Online Media 3" descr="E24">
            <a:hlinkClick r:id="" action="ppaction://media"/>
            <a:extLst>
              <a:ext uri="{FF2B5EF4-FFF2-40B4-BE49-F238E27FC236}">
                <a16:creationId xmlns:a16="http://schemas.microsoft.com/office/drawing/2014/main" id="{330C8DF3-0518-DB48-B72A-962F5DFFF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9000" y="5943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140</Words>
  <Application>Microsoft Macintosh PowerPoint</Application>
  <PresentationFormat>On-screen Show (4:3)</PresentationFormat>
  <Paragraphs>16</Paragraphs>
  <Slides>8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Sassoon Primary</vt:lpstr>
      <vt:lpstr>Calibri</vt:lpstr>
      <vt:lpstr>Arial</vt:lpstr>
      <vt:lpstr>Calibri Light</vt:lpstr>
      <vt:lpstr>Office Theme</vt:lpstr>
      <vt:lpstr>’S e àm na Càisge a th’ ann. </vt:lpstr>
      <vt:lpstr>Dè bhios a’ chlann a’ dèanamh? </vt:lpstr>
      <vt:lpstr>Bidh Anna aig an taigh còmhla ris an teaghlach ag ithe dinnear shònraichte. </vt:lpstr>
      <vt:lpstr>Bidh Sìne anns an eaglais ag ùrnaigh. </vt:lpstr>
      <vt:lpstr>Bidh Calum ag ithe ugh seòclaid. </vt:lpstr>
      <vt:lpstr>Bidh Pòl a’ peantadh uighean. </vt:lpstr>
      <vt:lpstr>Bidh Marc a’ roiligeadh uighean sìos an cnoc. </vt:lpstr>
      <vt:lpstr>Dè bhios tusa a’ dèanamh aig àm na Càisge? 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Anne McCormack</cp:lastModifiedBy>
  <cp:revision>9</cp:revision>
  <dcterms:created xsi:type="dcterms:W3CDTF">2020-02-12T05:33:47Z</dcterms:created>
  <dcterms:modified xsi:type="dcterms:W3CDTF">2020-02-26T10:45:10Z</dcterms:modified>
</cp:coreProperties>
</file>