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12192000" cy="6858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Sassoon Primary" panose="020B0503020103030203" pitchFamily="34" charset="77"/>
      <p:regular r:id="rId19"/>
      <p:bold r:id="rId20"/>
    </p:embeddedFont>
  </p:embeddedFontLst>
  <p:defaultTextStyle>
    <a:defPPr>
      <a:defRPr lang="en-US"/>
    </a:defPPr>
    <a:lvl1pPr marL="0" lvl="0" algn="l" rtl="0">
      <a:defRPr lang="en-US" sz="1800" dirty="0">
        <a:solidFill>
          <a:schemeClr val="tx1"/>
        </a:solidFill>
        <a:latin typeface="+mn-lt"/>
      </a:defRPr>
    </a:lvl1pPr>
    <a:lvl2pPr marL="457200" lvl="1" algn="l" rtl="0">
      <a:defRPr lang="en-US" sz="1800" dirty="0">
        <a:solidFill>
          <a:schemeClr val="tx1"/>
        </a:solidFill>
        <a:latin typeface="+mn-lt"/>
      </a:defRPr>
    </a:lvl2pPr>
    <a:lvl3pPr marL="914400" lvl="2" algn="l" rtl="0">
      <a:defRPr lang="en-US" sz="1800" dirty="0">
        <a:solidFill>
          <a:schemeClr val="tx1"/>
        </a:solidFill>
        <a:latin typeface="+mn-lt"/>
      </a:defRPr>
    </a:lvl3pPr>
    <a:lvl4pPr marL="1371600" lvl="3" algn="l" rtl="0">
      <a:defRPr lang="en-US" sz="1800" dirty="0">
        <a:solidFill>
          <a:schemeClr val="tx1"/>
        </a:solidFill>
        <a:latin typeface="+mn-lt"/>
      </a:defRPr>
    </a:lvl4pPr>
    <a:lvl5pPr marL="1828800" lvl="4" algn="l" rtl="0">
      <a:defRPr lang="en-US" sz="1800" dirty="0">
        <a:solidFill>
          <a:schemeClr val="tx1"/>
        </a:solidFill>
        <a:latin typeface="+mn-lt"/>
      </a:defRPr>
    </a:lvl5pPr>
    <a:lvl6pPr marL="2286000" lvl="5" algn="l" rtl="0">
      <a:defRPr lang="en-US" sz="1800" dirty="0">
        <a:solidFill>
          <a:schemeClr val="tx1"/>
        </a:solidFill>
        <a:latin typeface="+mn-lt"/>
      </a:defRPr>
    </a:lvl6pPr>
    <a:lvl7pPr marL="2743200" lvl="6" algn="l" rtl="0">
      <a:defRPr lang="en-US" sz="1800" dirty="0">
        <a:solidFill>
          <a:schemeClr val="tx1"/>
        </a:solidFill>
        <a:latin typeface="+mn-lt"/>
      </a:defRPr>
    </a:lvl7pPr>
    <a:lvl8pPr marL="3200400" lvl="7" algn="l" rtl="0">
      <a:defRPr lang="en-US" sz="1800" dirty="0">
        <a:solidFill>
          <a:schemeClr val="tx1"/>
        </a:solidFill>
        <a:latin typeface="+mn-lt"/>
      </a:defRPr>
    </a:lvl8pPr>
    <a:lvl9pPr marL="3657600" lvl="8" algn="l" rtl="0">
      <a:defRPr lang="en-US" sz="1800" dirty="0">
        <a:solidFill>
          <a:schemeClr val="tx1"/>
        </a:solidFill>
        <a:latin typeface="+mn-lt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2/26/20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Here’s the Easter Bunny. What is he like?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I wonder if he’ll be giving chocolate eggs to you…?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He has big ears.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He has big feet too.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He has a little fluffy tail.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He is grey and white.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He has a pink nose.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He likes to be jumping.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He likes to be eating a carrot too.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He likes children and he likes to be giving chocolate eggs to them.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vert="horz" rtlCol="0" anchor="b"/>
          <a:lstStyle>
            <a:lvl1pPr lvl="0" algn="ctr">
              <a:defRPr lang="en-US" sz="45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vert="horz" rtlCol="0"/>
          <a:lstStyle>
            <a:lvl1pPr marL="0" lvl="0" indent="0" algn="ctr">
              <a:buNone/>
              <a:defRPr lang="en-US" sz="1800" dirty="0"/>
            </a:lvl1pPr>
            <a:lvl2pPr marL="342900" lvl="1" indent="0" algn="ctr">
              <a:buNone/>
              <a:defRPr lang="en-US" sz="1500" dirty="0"/>
            </a:lvl2pPr>
            <a:lvl3pPr marL="685800" lvl="2" indent="0" algn="ctr">
              <a:buNone/>
              <a:defRPr lang="en-US" sz="1350" dirty="0"/>
            </a:lvl3pPr>
            <a:lvl4pPr marL="1028700" lvl="3" indent="0" algn="ctr">
              <a:buNone/>
              <a:defRPr lang="en-US" sz="1200" dirty="0"/>
            </a:lvl4pPr>
            <a:lvl5pPr marL="1371600" lvl="4" indent="0" algn="ctr">
              <a:buNone/>
              <a:defRPr lang="en-US" sz="1200" dirty="0"/>
            </a:lvl5pPr>
            <a:lvl6pPr marL="1714500" lvl="5" indent="0" algn="ctr">
              <a:buNone/>
              <a:defRPr lang="en-US" sz="1200" dirty="0"/>
            </a:lvl6pPr>
            <a:lvl7pPr marL="2057400" lvl="6" indent="0" algn="ctr">
              <a:buNone/>
              <a:defRPr lang="en-US" sz="1200" dirty="0"/>
            </a:lvl7pPr>
            <a:lvl8pPr marL="2400300" lvl="7" indent="0" algn="ctr">
              <a:buNone/>
              <a:defRPr lang="en-US" sz="1200" dirty="0"/>
            </a:lvl8pPr>
            <a:lvl9pPr marL="2743200" lvl="8" indent="0" algn="ctr">
              <a:buNone/>
              <a:defRPr lang="en-US" sz="1200" dirty="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B534DC75-2A8D-4CA1-ABEB-08AA0A8FF445}" type="datetime1"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A950E62C-6CA5-48E3-B1F8-D1EB01B9E419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FC201B45-356B-4435-882D-A2F5C4E8A30E}" type="datetime1"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B71DEF78-D28C-4025-B5C9-03427CDEC311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12C1E080-0BCA-452D-86DC-48A1A659673D}" type="datetime1"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9A9FEDA1-CB6E-4E62-BF28-93D9B2F6B458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14C53CED-5FF6-405D-86C1-7E1218AEB802}" type="datetime1"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EB44B831-A7AA-47B1-80EF-CB53C45E5541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</p:spPr>
        <p:txBody>
          <a:bodyPr vert="horz" rtlCol="0" anchor="b"/>
          <a:lstStyle>
            <a:lvl1pPr lvl="0">
              <a:defRPr lang="en-US" sz="45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1800" dirty="0">
                <a:solidFill>
                  <a:schemeClr val="tx1">
                    <a:tint val="75000"/>
                  </a:schemeClr>
                </a:solidFill>
              </a:defRPr>
            </a:lvl1pPr>
            <a:lvl2pPr marL="342900" lvl="1" indent="0">
              <a:buNone/>
              <a:defRPr lang="en-US" sz="1500" dirty="0">
                <a:solidFill>
                  <a:schemeClr val="tx1">
                    <a:tint val="75000"/>
                  </a:schemeClr>
                </a:solidFill>
              </a:defRPr>
            </a:lvl2pPr>
            <a:lvl3pPr marL="685800" lvl="2" indent="0">
              <a:buNone/>
              <a:defRPr lang="en-US" sz="1350" dirty="0">
                <a:solidFill>
                  <a:schemeClr val="tx1">
                    <a:tint val="75000"/>
                  </a:schemeClr>
                </a:solidFill>
              </a:defRPr>
            </a:lvl3pPr>
            <a:lvl4pPr marL="1028700" lvl="3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4pPr>
            <a:lvl5pPr marL="1371600" lvl="4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5pPr>
            <a:lvl6pPr marL="1714500" lvl="5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6pPr>
            <a:lvl7pPr marL="2057400" lvl="6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7pPr>
            <a:lvl8pPr marL="2400300" lvl="7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8pPr>
            <a:lvl9pPr marL="2743200" lvl="8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5F842282-004B-4CF2-8C2B-27E81F765365}" type="datetime1"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DB7D9ED3-F0EB-4DE2-AF28-DF2C0FC9768A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DCFF813A-8378-4731-A8D8-AAA6458AB8C0}" type="datetime1">
              <a:t>2/26/20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EBE677AE-0DE5-4A52-AAA8-0613E636FEDD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vert="horz" rtlCol="0" anchor="b"/>
          <a:lstStyle>
            <a:lvl1pPr marL="0" lvl="0" indent="0">
              <a:buNone/>
              <a:defRPr lang="en-US" sz="1800" b="1" dirty="0">
                <a:latin typeface="+mn-lt"/>
              </a:defRPr>
            </a:lvl1pPr>
            <a:lvl2pPr marL="342900" lvl="1" indent="0">
              <a:buNone/>
              <a:defRPr lang="en-US" sz="1500" b="1" dirty="0">
                <a:latin typeface="+mn-lt"/>
              </a:defRPr>
            </a:lvl2pPr>
            <a:lvl3pPr marL="685800" lvl="2" indent="0">
              <a:buNone/>
              <a:defRPr lang="en-US" sz="1350" b="1" dirty="0">
                <a:latin typeface="+mn-lt"/>
              </a:defRPr>
            </a:lvl3pPr>
            <a:lvl4pPr marL="1028700" lvl="3" indent="0">
              <a:buNone/>
              <a:defRPr lang="en-US" sz="1200" b="1" dirty="0">
                <a:latin typeface="+mn-lt"/>
              </a:defRPr>
            </a:lvl4pPr>
            <a:lvl5pPr marL="1371600" lvl="4" indent="0">
              <a:buNone/>
              <a:defRPr lang="en-US" sz="1200" b="1" dirty="0">
                <a:latin typeface="+mn-lt"/>
              </a:defRPr>
            </a:lvl5pPr>
            <a:lvl6pPr marL="1714500" lvl="5" indent="0">
              <a:buNone/>
              <a:defRPr lang="en-US" sz="1200" b="1" dirty="0">
                <a:latin typeface="+mn-lt"/>
              </a:defRPr>
            </a:lvl6pPr>
            <a:lvl7pPr marL="2057400" lvl="6" indent="0">
              <a:buNone/>
              <a:defRPr lang="en-US" sz="1200" b="1" dirty="0">
                <a:latin typeface="+mn-lt"/>
              </a:defRPr>
            </a:lvl7pPr>
            <a:lvl8pPr marL="2400300" lvl="7" indent="0">
              <a:buNone/>
              <a:defRPr lang="en-US" sz="1200" b="1" dirty="0">
                <a:latin typeface="+mn-lt"/>
              </a:defRPr>
            </a:lvl8pPr>
            <a:lvl9pPr marL="2743200" lvl="8" indent="0">
              <a:buNone/>
              <a:defRPr lang="en-US" sz="12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4629151" y="1681163"/>
            <a:ext cx="3887390" cy="823912"/>
          </a:xfrm>
          <a:prstGeom prst="rect">
            <a:avLst/>
          </a:prstGeom>
        </p:spPr>
        <p:txBody>
          <a:bodyPr vert="horz" rtlCol="0" anchor="b"/>
          <a:lstStyle>
            <a:lvl1pPr marL="0" lvl="0" indent="0">
              <a:buNone/>
              <a:defRPr lang="en-US" sz="1800" b="1" dirty="0">
                <a:latin typeface="+mn-lt"/>
              </a:defRPr>
            </a:lvl1pPr>
            <a:lvl2pPr marL="342900" lvl="1" indent="0">
              <a:buNone/>
              <a:defRPr lang="en-US" sz="1500" b="1" dirty="0">
                <a:latin typeface="+mn-lt"/>
              </a:defRPr>
            </a:lvl2pPr>
            <a:lvl3pPr marL="685800" lvl="2" indent="0">
              <a:buNone/>
              <a:defRPr lang="en-US" sz="1350" b="1" dirty="0">
                <a:latin typeface="+mn-lt"/>
              </a:defRPr>
            </a:lvl3pPr>
            <a:lvl4pPr marL="1028700" lvl="3" indent="0">
              <a:buNone/>
              <a:defRPr lang="en-US" sz="1200" b="1" dirty="0">
                <a:latin typeface="+mn-lt"/>
              </a:defRPr>
            </a:lvl4pPr>
            <a:lvl5pPr marL="1371600" lvl="4" indent="0">
              <a:buNone/>
              <a:defRPr lang="en-US" sz="1200" b="1" dirty="0">
                <a:latin typeface="+mn-lt"/>
              </a:defRPr>
            </a:lvl5pPr>
            <a:lvl6pPr marL="1714500" lvl="5" indent="0">
              <a:buNone/>
              <a:defRPr lang="en-US" sz="1200" b="1" dirty="0">
                <a:latin typeface="+mn-lt"/>
              </a:defRPr>
            </a:lvl6pPr>
            <a:lvl7pPr marL="2057400" lvl="6" indent="0">
              <a:buNone/>
              <a:defRPr lang="en-US" sz="1200" b="1" dirty="0">
                <a:latin typeface="+mn-lt"/>
              </a:defRPr>
            </a:lvl7pPr>
            <a:lvl8pPr marL="2400300" lvl="7" indent="0">
              <a:buNone/>
              <a:defRPr lang="en-US" sz="1200" b="1" dirty="0">
                <a:latin typeface="+mn-lt"/>
              </a:defRPr>
            </a:lvl8pPr>
            <a:lvl9pPr marL="2743200" lvl="8" indent="0">
              <a:buNone/>
              <a:defRPr lang="en-US" sz="12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/>
          </p:nvPr>
        </p:nvSpPr>
        <p:spPr>
          <a:xfrm>
            <a:off x="4629151" y="2505075"/>
            <a:ext cx="3887390" cy="368458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3C55BBD2-8429-453A-A423-70C895749359}" type="datetime1">
              <a:t>2/26/20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72261645-8357-4F07-B83F-BADF7F8C78BA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A977CF3D-19A3-4AA8-BE86-9563A53B920A}" type="datetime1">
              <a:t>2/26/20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F57956C4-C1FB-427A-A23D-868B281FAFF2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F9ED6372-46A9-447A-99D7-A47B459C4343}" type="datetime1">
              <a:t>2/26/20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18224480-3889-46CF-8BE8-FE7927002B49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vert="horz" rtlCol="0" anchor="b"/>
          <a:lstStyle>
            <a:lvl1pPr lvl="0">
              <a:defRPr lang="en-US" sz="24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629150" cy="4873625"/>
          </a:xfrm>
          <a:prstGeom prst="rect">
            <a:avLst/>
          </a:prstGeom>
        </p:spPr>
        <p:txBody>
          <a:bodyPr vert="horz" rtlCol="0"/>
          <a:lstStyle>
            <a:lvl1pPr lvl="0">
              <a:defRPr lang="en-US" sz="2400" dirty="0"/>
            </a:lvl1pPr>
            <a:lvl2pPr lvl="1">
              <a:defRPr lang="en-US" sz="2100" dirty="0"/>
            </a:lvl2pPr>
            <a:lvl3pPr lvl="2">
              <a:defRPr lang="en-US" sz="1800" dirty="0"/>
            </a:lvl3pPr>
            <a:lvl4pPr lvl="3">
              <a:defRPr lang="en-US" sz="1500" dirty="0"/>
            </a:lvl4pPr>
            <a:lvl5pPr lvl="4">
              <a:defRPr lang="en-US" sz="1500" dirty="0"/>
            </a:lvl5pPr>
            <a:lvl6pPr lvl="5">
              <a:defRPr lang="en-US" sz="1500" dirty="0"/>
            </a:lvl6pPr>
            <a:lvl7pPr lvl="6">
              <a:defRPr lang="en-US" sz="1500" dirty="0"/>
            </a:lvl7pPr>
            <a:lvl8pPr lvl="7">
              <a:defRPr lang="en-US" sz="1500" dirty="0"/>
            </a:lvl8pPr>
            <a:lvl9pPr lvl="8">
              <a:defRPr lang="en-US" sz="1500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29841" y="2057401"/>
            <a:ext cx="2949178" cy="3811587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1200" dirty="0"/>
            </a:lvl1pPr>
            <a:lvl2pPr marL="342900" lvl="1" indent="0">
              <a:buNone/>
              <a:defRPr lang="en-US" sz="1050" dirty="0"/>
            </a:lvl2pPr>
            <a:lvl3pPr marL="685800" lvl="2" indent="0">
              <a:buNone/>
              <a:defRPr lang="en-US" sz="900" dirty="0"/>
            </a:lvl3pPr>
            <a:lvl4pPr marL="1028700" lvl="3" indent="0">
              <a:buNone/>
              <a:defRPr lang="en-US" sz="750" dirty="0"/>
            </a:lvl4pPr>
            <a:lvl5pPr marL="1371600" lvl="4" indent="0">
              <a:buNone/>
              <a:defRPr lang="en-US" sz="750" dirty="0"/>
            </a:lvl5pPr>
            <a:lvl6pPr marL="1714500" lvl="5" indent="0">
              <a:buNone/>
              <a:defRPr lang="en-US" sz="750" dirty="0"/>
            </a:lvl6pPr>
            <a:lvl7pPr marL="2057400" lvl="6" indent="0">
              <a:buNone/>
              <a:defRPr lang="en-US" sz="750" dirty="0"/>
            </a:lvl7pPr>
            <a:lvl8pPr marL="2400300" lvl="7" indent="0">
              <a:buNone/>
              <a:defRPr lang="en-US" sz="750" dirty="0"/>
            </a:lvl8pPr>
            <a:lvl9pPr marL="2743200" lvl="8" indent="0">
              <a:buNone/>
              <a:defRPr lang="en-US" sz="750" dirty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16B69F4C-84BD-408B-B7C7-84B7DCE5939F}" type="datetime1">
              <a:t>2/26/20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6C5E7D51-324D-4428-90A7-28067760539C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vert="horz" rtlCol="0" anchor="b"/>
          <a:lstStyle>
            <a:lvl1pPr lvl="0">
              <a:defRPr lang="en-US" sz="24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0" y="987426"/>
            <a:ext cx="4629150" cy="4873625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2400" dirty="0"/>
            </a:lvl1pPr>
            <a:lvl2pPr marL="342900" lvl="1" indent="0">
              <a:buNone/>
              <a:defRPr lang="en-US" sz="2100" dirty="0"/>
            </a:lvl2pPr>
            <a:lvl3pPr marL="685800" lvl="2" indent="0">
              <a:buNone/>
              <a:defRPr lang="en-US" sz="1800" dirty="0"/>
            </a:lvl3pPr>
            <a:lvl4pPr marL="1028700" lvl="3" indent="0">
              <a:buNone/>
              <a:defRPr lang="en-US" sz="1500" dirty="0"/>
            </a:lvl4pPr>
            <a:lvl5pPr marL="1371600" lvl="4" indent="0">
              <a:buNone/>
              <a:defRPr lang="en-US" sz="1500" dirty="0"/>
            </a:lvl5pPr>
            <a:lvl6pPr marL="1714500" lvl="5" indent="0">
              <a:buNone/>
              <a:defRPr lang="en-US" sz="1500" dirty="0"/>
            </a:lvl6pPr>
            <a:lvl7pPr marL="2057400" lvl="6" indent="0">
              <a:buNone/>
              <a:defRPr lang="en-US" sz="1500" dirty="0"/>
            </a:lvl7pPr>
            <a:lvl8pPr marL="2400300" lvl="7" indent="0">
              <a:buNone/>
              <a:defRPr lang="en-US" sz="1500" dirty="0"/>
            </a:lvl8pPr>
            <a:lvl9pPr marL="2743200" lvl="8" indent="0">
              <a:buNone/>
              <a:defRPr lang="en-US" sz="1500" dirty="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29841" y="2057401"/>
            <a:ext cx="2949178" cy="3811587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1200" dirty="0"/>
            </a:lvl1pPr>
            <a:lvl2pPr marL="342900" lvl="1" indent="0">
              <a:buNone/>
              <a:defRPr lang="en-US" sz="1050" dirty="0"/>
            </a:lvl2pPr>
            <a:lvl3pPr marL="685800" lvl="2" indent="0">
              <a:buNone/>
              <a:defRPr lang="en-US" sz="900" dirty="0"/>
            </a:lvl3pPr>
            <a:lvl4pPr marL="1028700" lvl="3" indent="0">
              <a:buNone/>
              <a:defRPr lang="en-US" sz="750" dirty="0"/>
            </a:lvl4pPr>
            <a:lvl5pPr marL="1371600" lvl="4" indent="0">
              <a:buNone/>
              <a:defRPr lang="en-US" sz="750" dirty="0"/>
            </a:lvl5pPr>
            <a:lvl6pPr marL="1714500" lvl="5" indent="0">
              <a:buNone/>
              <a:defRPr lang="en-US" sz="750" dirty="0"/>
            </a:lvl6pPr>
            <a:lvl7pPr marL="2057400" lvl="6" indent="0">
              <a:buNone/>
              <a:defRPr lang="en-US" sz="750" dirty="0"/>
            </a:lvl7pPr>
            <a:lvl8pPr marL="2400300" lvl="7" indent="0">
              <a:buNone/>
              <a:defRPr lang="en-US" sz="750" dirty="0"/>
            </a:lvl8pPr>
            <a:lvl9pPr marL="2743200" lvl="8" indent="0">
              <a:buNone/>
              <a:defRPr lang="en-US" sz="750" dirty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59F70F8B-162B-4A03-8D2F-5BFD9D0C3AF0}" type="datetime1">
              <a:t>2/26/20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F4DB44B9-C56A-4021-8AFE-E8CDA07D989C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B4534B-FBCA-9C41-A036-BFFA8701D94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105E46-BF4C-CE4C-BAC2-C1252BD7F9F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E63FEE-2C60-DC43-BB9C-C986552C51F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1" y="5970531"/>
            <a:ext cx="8371840" cy="6907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l" rtl="0">
        <a:lnSpc>
          <a:spcPct val="90000"/>
        </a:lnSpc>
        <a:spcBef>
          <a:spcPct val="0"/>
        </a:spcBef>
        <a:buNone/>
        <a:defRPr lang="en-US" sz="3300" dirty="0">
          <a:solidFill>
            <a:schemeClr val="tx1"/>
          </a:solidFill>
          <a:latin typeface="+mj-lt"/>
        </a:defRPr>
      </a:lvl1pPr>
    </p:titleStyle>
    <p:bodyStyle>
      <a:lvl1pPr marL="171450" lvl="0" indent="-171450" algn="l" rtl="0">
        <a:lnSpc>
          <a:spcPct val="90000"/>
        </a:lnSpc>
        <a:spcBef>
          <a:spcPts val="750"/>
        </a:spcBef>
        <a:buFont typeface="Arial"/>
        <a:buChar char="•"/>
        <a:defRPr lang="en-US" sz="2100" dirty="0">
          <a:solidFill>
            <a:schemeClr val="tx1"/>
          </a:solidFill>
          <a:latin typeface="+mn-lt"/>
        </a:defRPr>
      </a:lvl1pPr>
      <a:lvl2pPr marL="514350" lvl="1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2pPr>
      <a:lvl3pPr marL="857250" lvl="2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500" dirty="0">
          <a:solidFill>
            <a:schemeClr val="tx1"/>
          </a:solidFill>
          <a:latin typeface="+mn-lt"/>
        </a:defRPr>
      </a:lvl3pPr>
      <a:lvl4pPr marL="1200150" lvl="3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4pPr>
      <a:lvl5pPr marL="1543050" lvl="4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5pPr>
      <a:lvl6pPr marL="1885950" lvl="5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6pPr>
      <a:lvl7pPr marL="2228850" lvl="6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7pPr>
      <a:lvl8pPr marL="2571750" lvl="7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8pPr>
      <a:lvl9pPr marL="2914650" lvl="8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9pPr>
    </p:bodyStyle>
    <p:otherStyle>
      <a:lvl1pPr marL="0" lvl="0" algn="l" rtl="0">
        <a:defRPr lang="en-US" sz="1350" dirty="0">
          <a:solidFill>
            <a:schemeClr val="tx1"/>
          </a:solidFill>
          <a:latin typeface="+mn-lt"/>
        </a:defRPr>
      </a:lvl1pPr>
      <a:lvl2pPr marL="342900" lvl="1" algn="l" rtl="0">
        <a:defRPr lang="en-US" sz="1350" dirty="0">
          <a:solidFill>
            <a:schemeClr val="tx1"/>
          </a:solidFill>
          <a:latin typeface="+mn-lt"/>
        </a:defRPr>
      </a:lvl2pPr>
      <a:lvl3pPr marL="685800" lvl="2" algn="l" rtl="0">
        <a:defRPr lang="en-US" sz="1350" dirty="0">
          <a:solidFill>
            <a:schemeClr val="tx1"/>
          </a:solidFill>
          <a:latin typeface="+mn-lt"/>
        </a:defRPr>
      </a:lvl3pPr>
      <a:lvl4pPr marL="1028700" lvl="3" algn="l" rtl="0">
        <a:defRPr lang="en-US" sz="1350" dirty="0">
          <a:solidFill>
            <a:schemeClr val="tx1"/>
          </a:solidFill>
          <a:latin typeface="+mn-lt"/>
        </a:defRPr>
      </a:lvl4pPr>
      <a:lvl5pPr marL="1371600" lvl="4" algn="l" rtl="0">
        <a:defRPr lang="en-US" sz="1350" dirty="0">
          <a:solidFill>
            <a:schemeClr val="tx1"/>
          </a:solidFill>
          <a:latin typeface="+mn-lt"/>
        </a:defRPr>
      </a:lvl5pPr>
      <a:lvl6pPr marL="1714500" lvl="5" algn="l" rtl="0">
        <a:defRPr lang="en-US" sz="1350" dirty="0">
          <a:solidFill>
            <a:schemeClr val="tx1"/>
          </a:solidFill>
          <a:latin typeface="+mn-lt"/>
        </a:defRPr>
      </a:lvl6pPr>
      <a:lvl7pPr marL="2057400" lvl="6" algn="l" rtl="0">
        <a:defRPr lang="en-US" sz="1350" dirty="0">
          <a:solidFill>
            <a:schemeClr val="tx1"/>
          </a:solidFill>
          <a:latin typeface="+mn-lt"/>
        </a:defRPr>
      </a:lvl7pPr>
      <a:lvl8pPr marL="2400300" lvl="7" algn="l" rtl="0">
        <a:defRPr lang="en-US" sz="1350" dirty="0">
          <a:solidFill>
            <a:schemeClr val="tx1"/>
          </a:solidFill>
          <a:latin typeface="+mn-lt"/>
        </a:defRPr>
      </a:lvl8pPr>
      <a:lvl9pPr marL="2743200" lvl="8" algn="l" rtl="0">
        <a:defRPr lang="en-US" sz="1350" dirty="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emf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4400"/>
            <a:ext cx="7886700" cy="994172"/>
          </a:xfrm>
        </p:spPr>
        <p:txBody>
          <a:bodyPr vert="horz" rtlCol="0">
            <a:normAutofit fontScale="90000"/>
          </a:bodyPr>
          <a:lstStyle/>
          <a:p>
            <a:pPr algn="ctr"/>
            <a:r>
              <a:rPr lang="en-US" dirty="0">
                <a:latin typeface="Sassoon Primary" panose="020B0503020103030203" pitchFamily="34" charset="77"/>
              </a:rPr>
              <a:t> Seo Coineanach na Càisge.</a:t>
            </a:r>
            <a:br>
              <a:rPr lang="en-US" dirty="0">
                <a:latin typeface="Sassoon Primary" panose="020B0503020103030203" pitchFamily="34" charset="77"/>
              </a:rPr>
            </a:br>
            <a:r>
              <a:rPr lang="en-US" dirty="0">
                <a:latin typeface="Sassoon Primary" panose="020B0503020103030203" pitchFamily="34" charset="77"/>
              </a:rPr>
              <a:t>Cò ris a tha e coltach?</a:t>
            </a:r>
            <a:br>
              <a:rPr lang="en-US" dirty="0">
                <a:latin typeface="Sassoon Primary" panose="020B0503020103030203" pitchFamily="34" charset="77"/>
              </a:rPr>
            </a:br>
            <a:endParaRPr lang="en-US" dirty="0">
              <a:latin typeface="Sassoon Primary" panose="020B0503020103030203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87B613-F58A-E94F-AEB6-7F3072804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1739" y="2057400"/>
            <a:ext cx="2720521" cy="3792843"/>
          </a:xfrm>
          <a:prstGeom prst="rect">
            <a:avLst/>
          </a:prstGeom>
        </p:spPr>
      </p:pic>
      <p:pic>
        <p:nvPicPr>
          <p:cNvPr id="3" name="Online Media 2" descr="E32">
            <a:hlinkClick r:id="" action="ppaction://media"/>
            <a:extLst>
              <a:ext uri="{FF2B5EF4-FFF2-40B4-BE49-F238E27FC236}">
                <a16:creationId xmlns:a16="http://schemas.microsoft.com/office/drawing/2014/main" id="{2B9E6C48-C911-364C-B6EF-61E23E2415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2800" y="5943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8200"/>
            <a:ext cx="7886700" cy="994172"/>
          </a:xfrm>
        </p:spPr>
        <p:txBody>
          <a:bodyPr vert="horz" rtlCol="0">
            <a:normAutofit fontScale="90000"/>
          </a:bodyPr>
          <a:lstStyle/>
          <a:p>
            <a:pPr algn="ctr"/>
            <a:r>
              <a:rPr lang="en-US" dirty="0" err="1">
                <a:latin typeface="Sassoon Primary" panose="020B0503020103030203" pitchFamily="34" charset="77"/>
              </a:rPr>
              <a:t>Saoil</a:t>
            </a:r>
            <a:r>
              <a:rPr lang="en-US" dirty="0">
                <a:latin typeface="Sassoon Primary" panose="020B0503020103030203" pitchFamily="34" charset="77"/>
              </a:rPr>
              <a:t> am bi e a’ toirt uighean seòclaid dhutsa…?</a:t>
            </a: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r>
              <a:rPr lang="en-US" dirty="0">
                <a:latin typeface="Sassoon Primary" panose="020B0503020103030203" pitchFamily="34" charset="77"/>
              </a:rPr>
              <a:t> </a:t>
            </a:r>
            <a:br>
              <a:rPr lang="en-US" dirty="0">
                <a:latin typeface="Sassoon Primary" panose="020B0503020103030203" pitchFamily="34" charset="77"/>
              </a:rPr>
            </a:br>
            <a:endParaRPr lang="en-US" dirty="0">
              <a:latin typeface="Sassoon Primary" panose="020B050302010303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FC8F98-E49C-084D-9862-9056067A2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1739" y="2057400"/>
            <a:ext cx="2720521" cy="3792843"/>
          </a:xfrm>
          <a:prstGeom prst="rect">
            <a:avLst/>
          </a:prstGeom>
        </p:spPr>
      </p:pic>
      <p:pic>
        <p:nvPicPr>
          <p:cNvPr id="3" name="Online Media 2" descr="E41">
            <a:hlinkClick r:id="" action="ppaction://media"/>
            <a:extLst>
              <a:ext uri="{FF2B5EF4-FFF2-40B4-BE49-F238E27FC236}">
                <a16:creationId xmlns:a16="http://schemas.microsoft.com/office/drawing/2014/main" id="{4CA2A6AE-1133-D441-BA7A-8970FB0956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2800" y="599802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4400"/>
            <a:ext cx="7886700" cy="994172"/>
          </a:xfrm>
        </p:spPr>
        <p:txBody>
          <a:bodyPr vert="horz" rtlCol="0">
            <a:normAutofit fontScale="90000"/>
          </a:bodyPr>
          <a:lstStyle/>
          <a:p>
            <a:pPr algn="ctr"/>
            <a:r>
              <a:rPr lang="en-US" dirty="0">
                <a:latin typeface="Sassoon Primary" panose="020B0503020103030203" pitchFamily="34" charset="77"/>
              </a:rPr>
              <a:t>Tha cluasan mòra air.</a:t>
            </a:r>
            <a:br>
              <a:rPr lang="en-US" dirty="0">
                <a:latin typeface="Sassoon Primary" panose="020B0503020103030203" pitchFamily="34" charset="77"/>
              </a:rPr>
            </a:br>
            <a:r>
              <a:rPr lang="en-US" dirty="0">
                <a:latin typeface="Sassoon Primary" panose="020B0503020103030203" pitchFamily="34" charset="77"/>
              </a:rPr>
              <a:t> </a:t>
            </a:r>
            <a:br>
              <a:rPr lang="en-US" dirty="0">
                <a:latin typeface="Sassoon Primary" panose="020B0503020103030203" pitchFamily="34" charset="77"/>
              </a:rPr>
            </a:br>
            <a:endParaRPr lang="en-US" dirty="0">
              <a:latin typeface="Sassoon Primary" panose="020B0503020103030203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05364A-6048-9749-ABCF-306B37EC7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1739" y="2057400"/>
            <a:ext cx="2720521" cy="3792843"/>
          </a:xfrm>
          <a:prstGeom prst="rect">
            <a:avLst/>
          </a:prstGeom>
        </p:spPr>
      </p:pic>
      <p:pic>
        <p:nvPicPr>
          <p:cNvPr id="3" name="Online Media 2" descr="E33">
            <a:hlinkClick r:id="" action="ppaction://media"/>
            <a:extLst>
              <a:ext uri="{FF2B5EF4-FFF2-40B4-BE49-F238E27FC236}">
                <a16:creationId xmlns:a16="http://schemas.microsoft.com/office/drawing/2014/main" id="{10603E2F-AE50-144F-8949-CB301B2CED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2800" y="5943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4400"/>
            <a:ext cx="7886700" cy="994172"/>
          </a:xfrm>
        </p:spPr>
        <p:txBody>
          <a:bodyPr vert="horz" rtlCol="0">
            <a:normAutofit fontScale="90000"/>
          </a:bodyPr>
          <a:lstStyle/>
          <a:p>
            <a:pPr algn="ctr"/>
            <a:r>
              <a:rPr lang="en-US" dirty="0" err="1">
                <a:latin typeface="Sassoon Primary" panose="020B0503020103030203" pitchFamily="34" charset="77"/>
              </a:rPr>
              <a:t>Tha</a:t>
            </a:r>
            <a:r>
              <a:rPr lang="en-US" dirty="0">
                <a:latin typeface="Sassoon Primary" panose="020B0503020103030203" pitchFamily="34" charset="77"/>
              </a:rPr>
              <a:t> casan mòra air cuideachd.</a:t>
            </a: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r>
              <a:rPr lang="en-US" dirty="0">
                <a:latin typeface="Sassoon Primary" panose="020B0503020103030203" pitchFamily="34" charset="77"/>
              </a:rPr>
              <a:t> </a:t>
            </a:r>
            <a:br>
              <a:rPr lang="en-US" dirty="0">
                <a:latin typeface="Sassoon Primary" panose="020B0503020103030203" pitchFamily="34" charset="77"/>
              </a:rPr>
            </a:br>
            <a:endParaRPr lang="en-US" dirty="0">
              <a:latin typeface="Sassoon Primary" panose="020B0503020103030203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D66F67-C06C-D242-B121-9BFD3DA0F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1739" y="2057400"/>
            <a:ext cx="2720521" cy="3792843"/>
          </a:xfrm>
          <a:prstGeom prst="rect">
            <a:avLst/>
          </a:prstGeom>
        </p:spPr>
      </p:pic>
      <p:pic>
        <p:nvPicPr>
          <p:cNvPr id="3" name="Online Media 2" descr="E34">
            <a:hlinkClick r:id="" action="ppaction://media"/>
            <a:extLst>
              <a:ext uri="{FF2B5EF4-FFF2-40B4-BE49-F238E27FC236}">
                <a16:creationId xmlns:a16="http://schemas.microsoft.com/office/drawing/2014/main" id="{C670BA78-703D-0346-A360-E562E0ADB1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2800" y="591094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0828"/>
            <a:ext cx="7886700" cy="994172"/>
          </a:xfrm>
        </p:spPr>
        <p:txBody>
          <a:bodyPr vert="horz" rtlCol="0">
            <a:normAutofit fontScale="90000"/>
          </a:bodyPr>
          <a:lstStyle/>
          <a:p>
            <a:pPr algn="ctr"/>
            <a:r>
              <a:rPr lang="en-US" dirty="0" err="1">
                <a:latin typeface="Sassoon Primary" panose="020B0503020103030203" pitchFamily="34" charset="77"/>
              </a:rPr>
              <a:t>Tha</a:t>
            </a:r>
            <a:r>
              <a:rPr lang="en-US" dirty="0">
                <a:latin typeface="Sassoon Primary" panose="020B0503020103030203" pitchFamily="34" charset="77"/>
              </a:rPr>
              <a:t> earball beag molach air.</a:t>
            </a: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r>
              <a:rPr lang="en-US" dirty="0">
                <a:latin typeface="Sassoon Primary" panose="020B0503020103030203" pitchFamily="34" charset="77"/>
              </a:rPr>
              <a:t> </a:t>
            </a:r>
            <a:br>
              <a:rPr lang="en-US" dirty="0">
                <a:latin typeface="Sassoon Primary" panose="020B0503020103030203" pitchFamily="34" charset="77"/>
              </a:rPr>
            </a:br>
            <a:endParaRPr lang="en-US" dirty="0">
              <a:latin typeface="Sassoon Primary" panose="020B0503020103030203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E5B70F-4CCA-8147-8673-377F98D0CF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1739" y="2057400"/>
            <a:ext cx="2720521" cy="3792843"/>
          </a:xfrm>
          <a:prstGeom prst="rect">
            <a:avLst/>
          </a:prstGeom>
        </p:spPr>
      </p:pic>
      <p:pic>
        <p:nvPicPr>
          <p:cNvPr id="3" name="Online Media 2" descr="E35">
            <a:hlinkClick r:id="" action="ppaction://media"/>
            <a:extLst>
              <a:ext uri="{FF2B5EF4-FFF2-40B4-BE49-F238E27FC236}">
                <a16:creationId xmlns:a16="http://schemas.microsoft.com/office/drawing/2014/main" id="{9C264AF6-7A9C-7D46-A826-E56EA9F932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2800" y="586112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8200"/>
            <a:ext cx="7886700" cy="994172"/>
          </a:xfrm>
        </p:spPr>
        <p:txBody>
          <a:bodyPr vert="horz" rtlCol="0">
            <a:normAutofit fontScale="90000"/>
          </a:bodyPr>
          <a:lstStyle/>
          <a:p>
            <a:pPr algn="ctr"/>
            <a:r>
              <a:rPr lang="en-US" dirty="0" err="1">
                <a:latin typeface="Sassoon Primary" panose="020B0503020103030203" pitchFamily="34" charset="77"/>
              </a:rPr>
              <a:t>Tha</a:t>
            </a:r>
            <a:r>
              <a:rPr lang="en-US" dirty="0">
                <a:latin typeface="Sassoon Primary" panose="020B0503020103030203" pitchFamily="34" charset="77"/>
              </a:rPr>
              <a:t> e glas agus geal.</a:t>
            </a: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r>
              <a:rPr lang="en-US" dirty="0">
                <a:latin typeface="Sassoon Primary" panose="020B0503020103030203" pitchFamily="34" charset="77"/>
              </a:rPr>
              <a:t> </a:t>
            </a:r>
            <a:br>
              <a:rPr lang="en-US" dirty="0">
                <a:latin typeface="Sassoon Primary" panose="020B0503020103030203" pitchFamily="34" charset="77"/>
              </a:rPr>
            </a:br>
            <a:endParaRPr lang="en-US" dirty="0">
              <a:latin typeface="Sassoon Primary" panose="020B050302010303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12653-97B5-3749-B48B-45B209FED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1739" y="2057400"/>
            <a:ext cx="2720521" cy="3792843"/>
          </a:xfrm>
          <a:prstGeom prst="rect">
            <a:avLst/>
          </a:prstGeom>
        </p:spPr>
      </p:pic>
      <p:pic>
        <p:nvPicPr>
          <p:cNvPr id="3" name="Online Media 2" descr="E36">
            <a:hlinkClick r:id="" action="ppaction://media"/>
            <a:extLst>
              <a:ext uri="{FF2B5EF4-FFF2-40B4-BE49-F238E27FC236}">
                <a16:creationId xmlns:a16="http://schemas.microsoft.com/office/drawing/2014/main" id="{422D2CED-FB22-7144-A751-434C8A7552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2800" y="587201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8200"/>
            <a:ext cx="7886700" cy="994172"/>
          </a:xfrm>
        </p:spPr>
        <p:txBody>
          <a:bodyPr vert="horz" rtlCol="0">
            <a:normAutofit fontScale="90000"/>
          </a:bodyPr>
          <a:lstStyle/>
          <a:p>
            <a:pPr algn="ctr"/>
            <a:r>
              <a:rPr lang="en-US" dirty="0" err="1">
                <a:latin typeface="Sassoon Primary" panose="020B0503020103030203" pitchFamily="34" charset="77"/>
              </a:rPr>
              <a:t>Tha</a:t>
            </a:r>
            <a:r>
              <a:rPr lang="en-US" dirty="0">
                <a:latin typeface="Sassoon Primary" panose="020B0503020103030203" pitchFamily="34" charset="77"/>
              </a:rPr>
              <a:t> </a:t>
            </a:r>
            <a:r>
              <a:rPr lang="en-US" dirty="0" err="1">
                <a:latin typeface="Sassoon Primary" panose="020B0503020103030203" pitchFamily="34" charset="77"/>
              </a:rPr>
              <a:t>sròn</a:t>
            </a:r>
            <a:r>
              <a:rPr lang="en-US" dirty="0">
                <a:latin typeface="Sassoon Primary" panose="020B0503020103030203" pitchFamily="34" charset="77"/>
              </a:rPr>
              <a:t> phinc air.</a:t>
            </a: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r>
              <a:rPr lang="en-US" dirty="0">
                <a:latin typeface="Sassoon Primary" panose="020B0503020103030203" pitchFamily="34" charset="77"/>
              </a:rPr>
              <a:t> </a:t>
            </a:r>
            <a:br>
              <a:rPr lang="en-US" dirty="0">
                <a:latin typeface="Sassoon Primary" panose="020B0503020103030203" pitchFamily="34" charset="77"/>
              </a:rPr>
            </a:br>
            <a:endParaRPr lang="en-US" dirty="0">
              <a:latin typeface="Sassoon Primary" panose="020B050302010303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7B566C-86F6-004B-91DC-100C2C3EE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1739" y="2057400"/>
            <a:ext cx="2720521" cy="3792843"/>
          </a:xfrm>
          <a:prstGeom prst="rect">
            <a:avLst/>
          </a:prstGeom>
        </p:spPr>
      </p:pic>
      <p:pic>
        <p:nvPicPr>
          <p:cNvPr id="3" name="Online Media 2" descr="E37">
            <a:hlinkClick r:id="" action="ppaction://media"/>
            <a:extLst>
              <a:ext uri="{FF2B5EF4-FFF2-40B4-BE49-F238E27FC236}">
                <a16:creationId xmlns:a16="http://schemas.microsoft.com/office/drawing/2014/main" id="{089834C2-2614-BE40-B6F9-DDE14EC0F6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2800" y="587201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4400"/>
            <a:ext cx="7886700" cy="994172"/>
          </a:xfrm>
        </p:spPr>
        <p:txBody>
          <a:bodyPr vert="horz" rtlCol="0">
            <a:normAutofit fontScale="90000"/>
          </a:bodyPr>
          <a:lstStyle/>
          <a:p>
            <a:pPr algn="ctr"/>
            <a:r>
              <a:rPr lang="en-US" dirty="0">
                <a:latin typeface="Sassoon Primary" panose="020B0503020103030203" pitchFamily="34" charset="77"/>
              </a:rPr>
              <a:t>’S toigh leis a bhith a’ leum.</a:t>
            </a: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r>
              <a:rPr lang="en-US" dirty="0">
                <a:latin typeface="Sassoon Primary" panose="020B0503020103030203" pitchFamily="34" charset="77"/>
              </a:rPr>
              <a:t> </a:t>
            </a:r>
            <a:br>
              <a:rPr lang="en-US" dirty="0">
                <a:latin typeface="Sassoon Primary" panose="020B0503020103030203" pitchFamily="34" charset="77"/>
              </a:rPr>
            </a:br>
            <a:endParaRPr lang="en-US" dirty="0">
              <a:latin typeface="Sassoon Primary" panose="020B050302010303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2F9FD9-58B1-2544-BCDA-8E8D4C894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1739" y="2057400"/>
            <a:ext cx="2720521" cy="3792843"/>
          </a:xfrm>
          <a:prstGeom prst="rect">
            <a:avLst/>
          </a:prstGeom>
        </p:spPr>
      </p:pic>
      <p:pic>
        <p:nvPicPr>
          <p:cNvPr id="3" name="Online Media 2" descr="E38">
            <a:hlinkClick r:id="" action="ppaction://media"/>
            <a:extLst>
              <a:ext uri="{FF2B5EF4-FFF2-40B4-BE49-F238E27FC236}">
                <a16:creationId xmlns:a16="http://schemas.microsoft.com/office/drawing/2014/main" id="{91EAB3A2-752F-0043-9B37-FB9F5D28F1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86600" y="591094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5819"/>
            <a:ext cx="7886700" cy="994172"/>
          </a:xfrm>
        </p:spPr>
        <p:txBody>
          <a:bodyPr vert="horz" rtlCol="0">
            <a:normAutofit fontScale="90000"/>
          </a:bodyPr>
          <a:lstStyle/>
          <a:p>
            <a:pPr algn="ctr"/>
            <a:r>
              <a:rPr lang="en-US" dirty="0">
                <a:latin typeface="Sassoon Primary" panose="020B0503020103030203" pitchFamily="34" charset="77"/>
              </a:rPr>
              <a:t>’S toigh leis a bhith ag ithe curran cuideachd. </a:t>
            </a: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r>
              <a:rPr lang="en-US" dirty="0">
                <a:latin typeface="Sassoon Primary" panose="020B0503020103030203" pitchFamily="34" charset="77"/>
              </a:rPr>
              <a:t> </a:t>
            </a:r>
            <a:br>
              <a:rPr lang="en-US" dirty="0">
                <a:latin typeface="Sassoon Primary" panose="020B0503020103030203" pitchFamily="34" charset="77"/>
              </a:rPr>
            </a:br>
            <a:endParaRPr lang="en-US" dirty="0">
              <a:latin typeface="Sassoon Primary" panose="020B0503020103030203" pitchFamily="34" charset="77"/>
            </a:endParaRPr>
          </a:p>
        </p:txBody>
      </p:sp>
      <p:pic>
        <p:nvPicPr>
          <p:cNvPr id="4" name="Picture 4" descr="A picture containing orange, table&#10;&#10;Description automatically generated"/>
          <p:cNvPicPr>
            <a:picLocks noChangeAspect="1"/>
          </p:cNvPicPr>
          <p:nvPr/>
        </p:nvPicPr>
        <p:blipFill>
          <a:blip r:embed="rId5"/>
          <a:srcRect b="8440"/>
          <a:stretch>
            <a:fillRect/>
          </a:stretch>
        </p:blipFill>
        <p:spPr>
          <a:xfrm>
            <a:off x="6629400" y="4326246"/>
            <a:ext cx="1543050" cy="1523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55B343-D579-B349-BD00-84F66C9808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1739" y="2057400"/>
            <a:ext cx="2720521" cy="3792843"/>
          </a:xfrm>
          <a:prstGeom prst="rect">
            <a:avLst/>
          </a:prstGeom>
        </p:spPr>
      </p:pic>
      <p:pic>
        <p:nvPicPr>
          <p:cNvPr id="3" name="Online Media 2" descr="E39">
            <a:hlinkClick r:id="" action="ppaction://media"/>
            <a:extLst>
              <a:ext uri="{FF2B5EF4-FFF2-40B4-BE49-F238E27FC236}">
                <a16:creationId xmlns:a16="http://schemas.microsoft.com/office/drawing/2014/main" id="{847D5EE5-1BEC-0F4A-80D1-BEFEC3EE9B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62800" y="600218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8200"/>
            <a:ext cx="7886700" cy="994172"/>
          </a:xfrm>
        </p:spPr>
        <p:txBody>
          <a:bodyPr vert="horz" rtlCol="0">
            <a:normAutofit fontScale="90000"/>
          </a:bodyPr>
          <a:lstStyle/>
          <a:p>
            <a:r>
              <a:rPr lang="en-US" dirty="0">
                <a:latin typeface="Sassoon Primary" panose="020B0503020103030203" pitchFamily="34" charset="77"/>
              </a:rPr>
              <a:t>’S toigh leis clann agus bidh e a’ toirt uighean seòclaid dhaibh.</a:t>
            </a: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br>
              <a:rPr lang="en-US" dirty="0">
                <a:latin typeface="Sassoon Primary" panose="020B0503020103030203" pitchFamily="34" charset="77"/>
              </a:rPr>
            </a:br>
            <a:r>
              <a:rPr lang="en-US" dirty="0">
                <a:latin typeface="Sassoon Primary" panose="020B0503020103030203" pitchFamily="34" charset="77"/>
              </a:rPr>
              <a:t> </a:t>
            </a:r>
            <a:br>
              <a:rPr lang="en-US" dirty="0">
                <a:latin typeface="Sassoon Primary" panose="020B0503020103030203" pitchFamily="34" charset="77"/>
              </a:rPr>
            </a:br>
            <a:endParaRPr lang="en-US" dirty="0">
              <a:latin typeface="Sassoon Primary" panose="020B050302010303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7F2C9F-C240-B547-B953-8F094DA71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1739" y="2057400"/>
            <a:ext cx="2720521" cy="3792843"/>
          </a:xfrm>
          <a:prstGeom prst="rect">
            <a:avLst/>
          </a:prstGeom>
        </p:spPr>
      </p:pic>
      <p:pic>
        <p:nvPicPr>
          <p:cNvPr id="3" name="Online Media 2" descr="E40">
            <a:hlinkClick r:id="" action="ppaction://media"/>
            <a:extLst>
              <a:ext uri="{FF2B5EF4-FFF2-40B4-BE49-F238E27FC236}">
                <a16:creationId xmlns:a16="http://schemas.microsoft.com/office/drawing/2014/main" id="{E45E3080-2438-0849-8DD9-F7D02C3EB0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86600" y="585024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158</Words>
  <Application>Microsoft Macintosh PowerPoint</Application>
  <PresentationFormat>On-screen Show (4:3)</PresentationFormat>
  <Paragraphs>20</Paragraphs>
  <Slides>10</Slides>
  <Notes>10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Sassoon Primary</vt:lpstr>
      <vt:lpstr>Calibri</vt:lpstr>
      <vt:lpstr>Arial</vt:lpstr>
      <vt:lpstr>Calibri Light</vt:lpstr>
      <vt:lpstr>Office Theme</vt:lpstr>
      <vt:lpstr> Seo Coineanach na Càisge. Cò ris a tha e coltach? </vt:lpstr>
      <vt:lpstr>Tha cluasan mòra air.   </vt:lpstr>
      <vt:lpstr>Tha casan mòra air cuideachd.    </vt:lpstr>
      <vt:lpstr>Tha earball beag molach air.     </vt:lpstr>
      <vt:lpstr>Tha e glas agus geal.      </vt:lpstr>
      <vt:lpstr>Tha sròn phinc air.       </vt:lpstr>
      <vt:lpstr>’S toigh leis a bhith a’ leum.        </vt:lpstr>
      <vt:lpstr>’S toigh leis a bhith ag ithe curran cuideachd.          </vt:lpstr>
      <vt:lpstr>’S toigh leis clann agus bidh e a’ toirt uighean seòclaid dhaibh.          </vt:lpstr>
      <vt:lpstr>Saoil am bi e a’ toirt uighean seòclaid dhutsa…?          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Anne McCormack</cp:lastModifiedBy>
  <cp:revision>3</cp:revision>
  <dcterms:created xsi:type="dcterms:W3CDTF">2020-02-12T06:30:59Z</dcterms:created>
  <dcterms:modified xsi:type="dcterms:W3CDTF">2020-02-26T10:41:29Z</dcterms:modified>
</cp:coreProperties>
</file>